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4"/>
  </p:sldMasterIdLst>
  <p:notesMasterIdLst>
    <p:notesMasterId r:id="rId6"/>
  </p:notesMasterIdLst>
  <p:handoutMasterIdLst>
    <p:handoutMasterId r:id="rId7"/>
  </p:handoutMasterIdLst>
  <p:sldIdLst>
    <p:sldId id="267" r:id="rId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9826" autoAdjust="0"/>
    <p:restoredTop sz="75540" autoAdjust="0"/>
  </p:normalViewPr>
  <p:slideViewPr>
    <p:cSldViewPr snapToGrid="0">
      <p:cViewPr varScale="1">
        <p:scale>
          <a:sx n="83" d="100"/>
          <a:sy n="83" d="100"/>
        </p:scale>
        <p:origin x="880" y="184"/>
      </p:cViewPr>
      <p:guideLst/>
    </p:cSldViewPr>
  </p:slideViewPr>
  <p:outlineViewPr>
    <p:cViewPr>
      <p:scale>
        <a:sx n="33" d="100"/>
        <a:sy n="33" d="100"/>
      </p:scale>
      <p:origin x="0" y="0"/>
    </p:cViewPr>
  </p:outlineViewPr>
  <p:notesTextViewPr>
    <p:cViewPr>
      <p:scale>
        <a:sx n="1" d="1"/>
        <a:sy n="1" d="1"/>
      </p:scale>
      <p:origin x="0" y="-8"/>
    </p:cViewPr>
  </p:notesTextViewPr>
  <p:sorterViewPr>
    <p:cViewPr>
      <p:scale>
        <a:sx n="80" d="100"/>
        <a:sy n="80" d="100"/>
      </p:scale>
      <p:origin x="0" y="0"/>
    </p:cViewPr>
  </p:sorterViewPr>
  <p:notesViewPr>
    <p:cSldViewPr snapToGrid="0">
      <p:cViewPr varScale="1">
        <p:scale>
          <a:sx n="97" d="100"/>
          <a:sy n="97" d="100"/>
        </p:scale>
        <p:origin x="3120" y="20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presProps" Target="presProps.xml"/><Relationship Id="rId3" Type="http://schemas.openxmlformats.org/officeDocument/2006/relationships/customXml" Target="../customXml/item3.xml"/><Relationship Id="rId7" Type="http://schemas.openxmlformats.org/officeDocument/2006/relationships/handoutMaster" Target="handoutMasters/handoutMaster1.xml"/><Relationship Id="rId2" Type="http://schemas.openxmlformats.org/officeDocument/2006/relationships/customXml" Target="../customXml/item2.xml"/><Relationship Id="rId1" Type="http://schemas.openxmlformats.org/officeDocument/2006/relationships/customXml" Target="../customXml/item1.xml"/><Relationship Id="rId6" Type="http://schemas.openxmlformats.org/officeDocument/2006/relationships/notesMaster" Target="notesMasters/notesMaster1.xml"/><Relationship Id="rId11" Type="http://schemas.openxmlformats.org/officeDocument/2006/relationships/tableStyles" Target="tableStyles.xml"/><Relationship Id="rId5" Type="http://schemas.openxmlformats.org/officeDocument/2006/relationships/slide" Target="slides/slide1.xml"/><Relationship Id="rId10"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4EC4E28-BE32-CB45-97E9-CABA7D196FC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JO"/>
          </a:p>
        </p:txBody>
      </p:sp>
      <p:sp>
        <p:nvSpPr>
          <p:cNvPr id="3" name="Date Placeholder 2">
            <a:extLst>
              <a:ext uri="{FF2B5EF4-FFF2-40B4-BE49-F238E27FC236}">
                <a16:creationId xmlns:a16="http://schemas.microsoft.com/office/drawing/2014/main" id="{28946318-30D4-5841-84FF-545A0A296F0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2DAD471-E44A-D841-87AB-79B79C40B28E}" type="datetimeFigureOut">
              <a:rPr lang="en-JO" smtClean="0"/>
              <a:t>7/20/22</a:t>
            </a:fld>
            <a:endParaRPr lang="en-JO"/>
          </a:p>
        </p:txBody>
      </p:sp>
      <p:sp>
        <p:nvSpPr>
          <p:cNvPr id="4" name="Footer Placeholder 3">
            <a:extLst>
              <a:ext uri="{FF2B5EF4-FFF2-40B4-BE49-F238E27FC236}">
                <a16:creationId xmlns:a16="http://schemas.microsoft.com/office/drawing/2014/main" id="{5DAEA756-BEE0-A440-B106-AB9FCE27582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JO"/>
          </a:p>
        </p:txBody>
      </p:sp>
      <p:sp>
        <p:nvSpPr>
          <p:cNvPr id="5" name="Slide Number Placeholder 4">
            <a:extLst>
              <a:ext uri="{FF2B5EF4-FFF2-40B4-BE49-F238E27FC236}">
                <a16:creationId xmlns:a16="http://schemas.microsoft.com/office/drawing/2014/main" id="{D02DA043-3836-3646-9CD8-8FCE73E0AD9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DF89CC4-7098-2441-B9C4-A86032EB884D}" type="slidenum">
              <a:rPr lang="en-JO" smtClean="0"/>
              <a:t>‹N›</a:t>
            </a:fld>
            <a:endParaRPr lang="en-JO"/>
          </a:p>
        </p:txBody>
      </p:sp>
    </p:spTree>
    <p:extLst>
      <p:ext uri="{BB962C8B-B14F-4D97-AF65-F5344CB8AC3E}">
        <p14:creationId xmlns:p14="http://schemas.microsoft.com/office/powerpoint/2010/main" val="45114273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JO"/>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F7E8A33-CB28-D24B-9DDA-20F453A696DC}" type="datetimeFigureOut">
              <a:rPr lang="en-JO" smtClean="0"/>
              <a:t>7/20/22</a:t>
            </a:fld>
            <a:endParaRPr lang="en-JO"/>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JO"/>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JO"/>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JO"/>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D10F30C-A878-3A46-9B5A-4EC8B32C4FF2}" type="slidenum">
              <a:rPr lang="en-JO" smtClean="0"/>
              <a:t>‹N›</a:t>
            </a:fld>
            <a:endParaRPr lang="en-JO"/>
          </a:p>
        </p:txBody>
      </p:sp>
    </p:spTree>
    <p:extLst>
      <p:ext uri="{BB962C8B-B14F-4D97-AF65-F5344CB8AC3E}">
        <p14:creationId xmlns:p14="http://schemas.microsoft.com/office/powerpoint/2010/main" val="3421306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Arial" panose="020B0604020202020204" pitchFamily="34" charset="0"/>
                <a:ea typeface="+mn-ea"/>
                <a:cs typeface="Arial" panose="020B0604020202020204" pitchFamily="34" charset="0"/>
              </a:rPr>
              <a:t>Comment </a:t>
            </a:r>
            <a:r>
              <a:rPr lang="en-US" sz="1200" b="1" kern="1200" dirty="0" err="1">
                <a:solidFill>
                  <a:schemeClr val="tx1"/>
                </a:solidFill>
                <a:effectLst/>
                <a:latin typeface="Arial" panose="020B0604020202020204" pitchFamily="34" charset="0"/>
                <a:ea typeface="+mn-ea"/>
                <a:cs typeface="Arial" panose="020B0604020202020204" pitchFamily="34" charset="0"/>
              </a:rPr>
              <a:t>garantir</a:t>
            </a:r>
            <a:r>
              <a:rPr lang="en-US" sz="1200" b="1" kern="1200" dirty="0">
                <a:solidFill>
                  <a:schemeClr val="tx1"/>
                </a:solidFill>
                <a:effectLst/>
                <a:latin typeface="Arial" panose="020B0604020202020204" pitchFamily="34" charset="0"/>
                <a:ea typeface="+mn-ea"/>
                <a:cs typeface="Arial" panose="020B0604020202020204" pitchFamily="34" charset="0"/>
              </a:rPr>
              <a:t> que la protection </a:t>
            </a:r>
            <a:r>
              <a:rPr lang="en-US" sz="1200" b="1" kern="1200" dirty="0" err="1">
                <a:solidFill>
                  <a:schemeClr val="tx1"/>
                </a:solidFill>
                <a:effectLst/>
                <a:latin typeface="Arial" panose="020B0604020202020204" pitchFamily="34" charset="0"/>
                <a:ea typeface="+mn-ea"/>
                <a:cs typeface="Arial" panose="020B0604020202020204" pitchFamily="34" charset="0"/>
              </a:rPr>
              <a:t>soit</a:t>
            </a:r>
            <a:r>
              <a:rPr lang="en-US" sz="1200" b="1" kern="1200" dirty="0">
                <a:solidFill>
                  <a:schemeClr val="tx1"/>
                </a:solidFill>
                <a:effectLst/>
                <a:latin typeface="Arial" panose="020B0604020202020204" pitchFamily="34" charset="0"/>
                <a:ea typeface="+mn-ea"/>
                <a:cs typeface="Arial" panose="020B0604020202020204" pitchFamily="34" charset="0"/>
              </a:rPr>
              <a:t> </a:t>
            </a:r>
            <a:r>
              <a:rPr lang="en-US" sz="1200" b="1" u="none" kern="1200" baseline="0" dirty="0">
                <a:solidFill>
                  <a:schemeClr val="tx1"/>
                </a:solidFill>
                <a:effectLst/>
                <a:uFill>
                  <a:solidFill>
                    <a:schemeClr val="bg1"/>
                  </a:solidFill>
                </a:uFill>
                <a:latin typeface="Arial" panose="020B0604020202020204" pitchFamily="34" charset="0"/>
                <a:ea typeface="+mn-ea"/>
                <a:cs typeface="Arial" panose="020B0604020202020204" pitchFamily="34" charset="0"/>
              </a:rPr>
              <a:t>l’élément</a:t>
            </a:r>
            <a:r>
              <a:rPr lang="en-US" sz="1200" b="1" kern="1200" dirty="0">
                <a:solidFill>
                  <a:schemeClr val="tx2"/>
                </a:solidFill>
                <a:effectLst/>
                <a:latin typeface="Arial" panose="020B0604020202020204" pitchFamily="34" charset="0"/>
                <a:ea typeface="+mn-ea"/>
                <a:cs typeface="Arial" panose="020B0604020202020204" pitchFamily="34" charset="0"/>
              </a:rPr>
              <a:t> </a:t>
            </a:r>
            <a:r>
              <a:rPr lang="en-US" sz="1200" b="1" kern="1200" dirty="0">
                <a:solidFill>
                  <a:schemeClr val="tx1"/>
                </a:solidFill>
                <a:effectLst/>
                <a:latin typeface="Arial" panose="020B0604020202020204" pitchFamily="34" charset="0"/>
                <a:ea typeface="+mn-ea"/>
                <a:cs typeface="Arial" panose="020B0604020202020204" pitchFamily="34" charset="0"/>
              </a:rPr>
              <a:t>central dans le HNO et le HRP?</a:t>
            </a:r>
            <a:endParaRPr lang="en-DE" sz="1200" kern="1200" dirty="0">
              <a:solidFill>
                <a:schemeClr val="tx1"/>
              </a:solidFill>
              <a:effectLst/>
              <a:latin typeface="Arial" panose="020B0604020202020204" pitchFamily="34" charset="0"/>
              <a:ea typeface="+mn-ea"/>
              <a:cs typeface="Arial" panose="020B0604020202020204" pitchFamily="34" charset="0"/>
            </a:endParaRPr>
          </a:p>
          <a:p>
            <a:pPr algn="just"/>
            <a:endParaRPr lang="en-GB" sz="1200" b="1" kern="1200" dirty="0">
              <a:solidFill>
                <a:schemeClr val="tx1"/>
              </a:solidFill>
              <a:effectLst/>
              <a:latin typeface="Arial" panose="020B0604020202020204" pitchFamily="34" charset="0"/>
              <a:ea typeface="+mn-ea"/>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Arial" panose="020B0604020202020204" pitchFamily="34" charset="0"/>
                <a:ea typeface="+mn-ea"/>
                <a:cs typeface="Arial" panose="020B0604020202020204" pitchFamily="34" charset="0"/>
              </a:rPr>
              <a:t>Objectif de </a:t>
            </a:r>
            <a:r>
              <a:rPr lang="en-GB" sz="1200" b="1" kern="1200" dirty="0" err="1">
                <a:solidFill>
                  <a:schemeClr val="tx1"/>
                </a:solidFill>
                <a:effectLst/>
                <a:latin typeface="Arial" panose="020B0604020202020204" pitchFamily="34" charset="0"/>
                <a:ea typeface="+mn-ea"/>
                <a:cs typeface="Arial" panose="020B0604020202020204" pitchFamily="34" charset="0"/>
              </a:rPr>
              <a:t>ce</a:t>
            </a:r>
            <a:r>
              <a:rPr lang="en-GB" sz="1200" b="1" kern="1200" dirty="0">
                <a:solidFill>
                  <a:schemeClr val="tx1"/>
                </a:solidFill>
                <a:effectLst/>
                <a:latin typeface="Arial" panose="020B0604020202020204" pitchFamily="34" charset="0"/>
                <a:ea typeface="+mn-ea"/>
                <a:cs typeface="Arial" panose="020B0604020202020204" pitchFamily="34" charset="0"/>
              </a:rPr>
              <a:t> module: </a:t>
            </a:r>
            <a:r>
              <a:rPr lang="en-GB" sz="1200" b="0" kern="1200" dirty="0" err="1">
                <a:solidFill>
                  <a:schemeClr val="tx1"/>
                </a:solidFill>
                <a:effectLst/>
                <a:latin typeface="Arial" panose="020B0604020202020204" pitchFamily="34" charset="0"/>
                <a:ea typeface="+mn-ea"/>
                <a:cs typeface="Arial" panose="020B0604020202020204" pitchFamily="34" charset="0"/>
              </a:rPr>
              <a:t>Transmettre</a:t>
            </a:r>
            <a:r>
              <a:rPr lang="en-GB" sz="1200" b="0" kern="1200" dirty="0">
                <a:solidFill>
                  <a:schemeClr val="tx1"/>
                </a:solidFill>
                <a:effectLst/>
                <a:latin typeface="Arial" panose="020B0604020202020204" pitchFamily="34" charset="0"/>
                <a:ea typeface="+mn-ea"/>
                <a:cs typeface="Arial" panose="020B0604020202020204" pitchFamily="34" charset="0"/>
              </a:rPr>
              <a:t> des messages </a:t>
            </a:r>
            <a:r>
              <a:rPr lang="en-US" b="0" i="0" dirty="0" err="1">
                <a:solidFill>
                  <a:srgbClr val="000000"/>
                </a:solidFill>
                <a:effectLst/>
                <a:latin typeface="Arial" panose="020B0604020202020204" pitchFamily="34" charset="0"/>
              </a:rPr>
              <a:t>clés</a:t>
            </a:r>
            <a:r>
              <a:rPr lang="en-GB" sz="1200" b="0" kern="1200" dirty="0">
                <a:solidFill>
                  <a:schemeClr val="tx1"/>
                </a:solidFill>
                <a:effectLst/>
                <a:latin typeface="Arial" panose="020B0604020202020204" pitchFamily="34" charset="0"/>
                <a:ea typeface="+mn-ea"/>
                <a:cs typeface="Arial" panose="020B0604020202020204" pitchFamily="34" charset="0"/>
              </a:rPr>
              <a:t> sur les </a:t>
            </a:r>
            <a:r>
              <a:rPr lang="en-US" b="0" i="0" dirty="0" err="1">
                <a:solidFill>
                  <a:srgbClr val="000000"/>
                </a:solidFill>
                <a:effectLst/>
                <a:latin typeface="Linux Libertine"/>
              </a:rPr>
              <a:t>façon</a:t>
            </a:r>
            <a:r>
              <a:rPr lang="en-GB" sz="1200" b="0" kern="1200" dirty="0">
                <a:solidFill>
                  <a:schemeClr val="tx1"/>
                </a:solidFill>
                <a:effectLst/>
                <a:latin typeface="Arial" panose="020B0604020202020204" pitchFamily="34" charset="0"/>
                <a:ea typeface="+mn-ea"/>
                <a:cs typeface="Arial" panose="020B0604020202020204" pitchFamily="34" charset="0"/>
              </a:rPr>
              <a:t>s de </a:t>
            </a:r>
            <a:r>
              <a:rPr lang="en-GB" sz="1200" b="0" kern="1200" dirty="0" err="1">
                <a:solidFill>
                  <a:schemeClr val="tx1"/>
                </a:solidFill>
                <a:effectLst/>
                <a:latin typeface="Arial" panose="020B0604020202020204" pitchFamily="34" charset="0"/>
                <a:ea typeface="+mn-ea"/>
                <a:cs typeface="Arial" panose="020B0604020202020204" pitchFamily="34" charset="0"/>
              </a:rPr>
              <a:t>garantir</a:t>
            </a:r>
            <a:r>
              <a:rPr lang="en-GB" sz="1200" b="0" kern="1200" dirty="0">
                <a:solidFill>
                  <a:schemeClr val="tx1"/>
                </a:solidFill>
                <a:effectLst/>
                <a:latin typeface="Arial" panose="020B0604020202020204" pitchFamily="34" charset="0"/>
                <a:ea typeface="+mn-ea"/>
                <a:cs typeface="Arial" panose="020B0604020202020204" pitchFamily="34" charset="0"/>
              </a:rPr>
              <a:t> que la protection </a:t>
            </a:r>
            <a:r>
              <a:rPr lang="en-GB" sz="1200" b="0" kern="1200" dirty="0" err="1">
                <a:solidFill>
                  <a:schemeClr val="tx1"/>
                </a:solidFill>
                <a:effectLst/>
                <a:latin typeface="Arial" panose="020B0604020202020204" pitchFamily="34" charset="0"/>
                <a:ea typeface="+mn-ea"/>
                <a:cs typeface="Arial" panose="020B0604020202020204" pitchFamily="34" charset="0"/>
              </a:rPr>
              <a:t>soit</a:t>
            </a:r>
            <a:r>
              <a:rPr lang="en-GB" sz="1200" b="0" kern="1200" dirty="0">
                <a:solidFill>
                  <a:schemeClr val="tx1"/>
                </a:solidFill>
                <a:effectLst/>
                <a:latin typeface="Arial" panose="020B0604020202020204" pitchFamily="34" charset="0"/>
                <a:ea typeface="+mn-ea"/>
                <a:cs typeface="Arial" panose="020B0604020202020204" pitchFamily="34" charset="0"/>
              </a:rPr>
              <a:t> au centre dans le HNO et le HRP.  </a:t>
            </a:r>
          </a:p>
          <a:p>
            <a:pPr algn="just"/>
            <a:endParaRPr lang="en-DE" sz="1200" kern="1200" dirty="0">
              <a:solidFill>
                <a:schemeClr val="tx1"/>
              </a:solidFill>
              <a:effectLst/>
              <a:latin typeface="Arial" panose="020B0604020202020204" pitchFamily="34" charset="0"/>
              <a:ea typeface="+mn-ea"/>
              <a:cs typeface="Arial" panose="020B0604020202020204" pitchFamily="34" charset="0"/>
            </a:endParaRPr>
          </a:p>
          <a:p>
            <a:pPr algn="just"/>
            <a:r>
              <a:rPr lang="en-GB" sz="1200" b="1" kern="1200" dirty="0">
                <a:solidFill>
                  <a:schemeClr val="tx1"/>
                </a:solidFill>
                <a:effectLst/>
                <a:latin typeface="Arial" panose="020B0604020202020204" pitchFamily="34" charset="0"/>
                <a:ea typeface="+mn-ea"/>
                <a:cs typeface="Arial" panose="020B0604020202020204" pitchFamily="34" charset="0"/>
              </a:rPr>
              <a:t>Messages </a:t>
            </a:r>
            <a:r>
              <a:rPr lang="en-GB" sz="1200" b="1" kern="1200" dirty="0" err="1">
                <a:solidFill>
                  <a:schemeClr val="tx1"/>
                </a:solidFill>
                <a:effectLst/>
                <a:latin typeface="Arial" panose="020B0604020202020204" pitchFamily="34" charset="0"/>
                <a:ea typeface="+mn-ea"/>
                <a:cs typeface="Arial" panose="020B0604020202020204" pitchFamily="34" charset="0"/>
              </a:rPr>
              <a:t>clés</a:t>
            </a:r>
            <a:r>
              <a:rPr lang="en-GB" sz="1200" b="1" kern="1200" dirty="0">
                <a:solidFill>
                  <a:schemeClr val="tx1"/>
                </a:solidFill>
                <a:effectLst/>
                <a:latin typeface="Arial" panose="020B0604020202020204" pitchFamily="34" charset="0"/>
                <a:ea typeface="+mn-ea"/>
                <a:cs typeface="Arial" panose="020B0604020202020204" pitchFamily="34" charset="0"/>
              </a:rPr>
              <a:t>:</a:t>
            </a:r>
          </a:p>
          <a:p>
            <a:pPr algn="just"/>
            <a:endParaRPr lang="en-DE" sz="1200" kern="1200" dirty="0">
              <a:solidFill>
                <a:schemeClr val="tx1"/>
              </a:solidFill>
              <a:effectLst/>
              <a:latin typeface="Arial" panose="020B0604020202020204" pitchFamily="34" charset="0"/>
              <a:ea typeface="+mn-ea"/>
              <a:cs typeface="Arial" panose="020B0604020202020204" pitchFamily="34" charset="0"/>
            </a:endParaRPr>
          </a:p>
          <a:p>
            <a:pPr algn="just"/>
            <a:r>
              <a:rPr lang="fr-FR" sz="1200" b="1" kern="1200" dirty="0">
                <a:solidFill>
                  <a:schemeClr val="tx1"/>
                </a:solidFill>
                <a:effectLst/>
                <a:latin typeface="Arial" panose="020B0604020202020204" pitchFamily="34" charset="0"/>
                <a:ea typeface="+mn-ea"/>
                <a:cs typeface="Arial" panose="020B0604020202020204" pitchFamily="34" charset="0"/>
              </a:rPr>
              <a:t>Qu'entendons-nous par protection comme l’élément central  ?</a:t>
            </a:r>
          </a:p>
          <a:p>
            <a:pPr algn="just"/>
            <a:r>
              <a:rPr lang="fr-FR" sz="1200" b="0" kern="1200" dirty="0">
                <a:solidFill>
                  <a:schemeClr val="tx1"/>
                </a:solidFill>
                <a:effectLst/>
                <a:latin typeface="Arial" panose="020B0604020202020204" pitchFamily="34" charset="0"/>
                <a:ea typeface="+mn-ea"/>
                <a:cs typeface="Arial" panose="020B0604020202020204" pitchFamily="34" charset="0"/>
              </a:rPr>
              <a:t>La protection comme l’élément central signifie que nous devons nous assurer que la protection de toutes les personnes qui ont été affectées ou qui sont en danger dans une crise humanitaire informe la prise de décision et la réponse humanitaire. </a:t>
            </a:r>
          </a:p>
          <a:p>
            <a:pPr algn="just"/>
            <a:endParaRPr lang="fr-FR" sz="1200" b="0" kern="1200" dirty="0">
              <a:solidFill>
                <a:schemeClr val="tx1"/>
              </a:solidFill>
              <a:effectLst/>
              <a:latin typeface="Arial" panose="020B0604020202020204" pitchFamily="34" charset="0"/>
              <a:ea typeface="+mn-ea"/>
              <a:cs typeface="Arial" panose="020B0604020202020204" pitchFamily="34" charset="0"/>
            </a:endParaRPr>
          </a:p>
          <a:p>
            <a:pPr algn="just"/>
            <a:r>
              <a:rPr lang="fr-FR" sz="1200" b="0" kern="1200" dirty="0">
                <a:solidFill>
                  <a:schemeClr val="tx1"/>
                </a:solidFill>
                <a:effectLst/>
                <a:latin typeface="Arial" panose="020B0604020202020204" pitchFamily="34" charset="0"/>
                <a:ea typeface="+mn-ea"/>
                <a:cs typeface="Arial" panose="020B0604020202020204" pitchFamily="34" charset="0"/>
              </a:rPr>
              <a:t>La protection des personnes affectées doit donc être au centre de nos efforts de préparation, de nos activités de sauvetage, et pendant toute la durée de la réponse humanitaire et au-delà. </a:t>
            </a:r>
          </a:p>
          <a:p>
            <a:pPr algn="just"/>
            <a:endParaRPr lang="fr-FR" sz="1200" b="0" kern="1200" dirty="0">
              <a:solidFill>
                <a:schemeClr val="tx1"/>
              </a:solidFill>
              <a:effectLst/>
              <a:latin typeface="Arial" panose="020B0604020202020204" pitchFamily="34" charset="0"/>
              <a:ea typeface="+mn-ea"/>
              <a:cs typeface="Arial" panose="020B0604020202020204" pitchFamily="34" charset="0"/>
            </a:endParaRPr>
          </a:p>
          <a:p>
            <a:pPr algn="just"/>
            <a:r>
              <a:rPr lang="fr-FR" sz="1200" b="0" kern="1200" dirty="0">
                <a:solidFill>
                  <a:schemeClr val="tx1"/>
                </a:solidFill>
                <a:effectLst/>
                <a:latin typeface="Arial" panose="020B0604020202020204" pitchFamily="34" charset="0"/>
                <a:ea typeface="+mn-ea"/>
                <a:cs typeface="Arial" panose="020B0604020202020204" pitchFamily="34" charset="0"/>
              </a:rPr>
              <a:t>Cela signifie que nous devons identifier qui est à risque, comment et pourquoi, dès le début et tout au long d'une crise, en tenant compte des vulnérabilités spécifiques qui sous-tendent ces risques. Nous devrons donc examiner les risques et les vulnérabilités vécus par les hommes, les femmes, les filles et les garçons, ainsi que les groupes marginalisés tels que les personnes déplacées, les personnes âgées, les personnes handicapées, les personnes LGBTQI ou les personnes appartenant à des minorités ethniques ou religieuses.</a:t>
            </a:r>
          </a:p>
          <a:p>
            <a:pPr algn="just"/>
            <a:endParaRPr lang="fr-FR" sz="1200" b="0" kern="1200" dirty="0">
              <a:solidFill>
                <a:schemeClr val="tx1"/>
              </a:solidFill>
              <a:effectLst/>
              <a:latin typeface="Arial" panose="020B0604020202020204" pitchFamily="34" charset="0"/>
              <a:ea typeface="+mn-ea"/>
              <a:cs typeface="Arial" panose="020B0604020202020204" pitchFamily="34" charset="0"/>
            </a:endParaRPr>
          </a:p>
          <a:p>
            <a:pPr algn="just"/>
            <a:r>
              <a:rPr lang="fr-FR" sz="1200" b="0" kern="1200" dirty="0">
                <a:solidFill>
                  <a:schemeClr val="tx1"/>
                </a:solidFill>
                <a:effectLst/>
                <a:latin typeface="Arial" panose="020B0604020202020204" pitchFamily="34" charset="0"/>
                <a:ea typeface="+mn-ea"/>
                <a:cs typeface="Arial" panose="020B0604020202020204" pitchFamily="34" charset="0"/>
              </a:rPr>
              <a:t>Une fois que nous avons identifié les risques, menaces ou vulnérabilités potentiels ou réels auxquels sont confrontées les personnes affectées, nous devons les prévenir, les réduire ou y mettre fin.  </a:t>
            </a:r>
          </a:p>
          <a:p>
            <a:pPr algn="just"/>
            <a:endParaRPr lang="fr-FR" sz="1200" b="0" kern="1200" dirty="0">
              <a:solidFill>
                <a:schemeClr val="tx1"/>
              </a:solidFill>
              <a:effectLst/>
              <a:latin typeface="Arial" panose="020B0604020202020204" pitchFamily="34" charset="0"/>
              <a:ea typeface="+mn-ea"/>
              <a:cs typeface="Arial" panose="020B0604020202020204" pitchFamily="34" charset="0"/>
            </a:endParaRPr>
          </a:p>
          <a:p>
            <a:pPr algn="just"/>
            <a:r>
              <a:rPr lang="fr-FR" sz="1200" b="0" kern="1200" dirty="0">
                <a:solidFill>
                  <a:schemeClr val="tx1"/>
                </a:solidFill>
                <a:effectLst/>
                <a:latin typeface="Arial" panose="020B0604020202020204" pitchFamily="34" charset="0"/>
                <a:ea typeface="+mn-ea"/>
                <a:cs typeface="Arial" panose="020B0604020202020204" pitchFamily="34" charset="0"/>
              </a:rPr>
              <a:t>La protection comme élément central vise l’obtention des résultats en matière de protection qui se traduisent par une réduction des risques, des menaces, des violations, des vulnérabilités, ou par un renforcement des capacités des personnes concernées à y faire face. </a:t>
            </a:r>
          </a:p>
          <a:p>
            <a:pPr algn="just"/>
            <a:endParaRPr lang="fr-FR" sz="1200" b="0" kern="1200" dirty="0">
              <a:solidFill>
                <a:schemeClr val="tx1"/>
              </a:solidFill>
              <a:effectLst/>
              <a:latin typeface="Arial" panose="020B0604020202020204" pitchFamily="34" charset="0"/>
              <a:ea typeface="+mn-ea"/>
              <a:cs typeface="Arial" panose="020B0604020202020204" pitchFamily="34" charset="0"/>
            </a:endParaRPr>
          </a:p>
          <a:p>
            <a:pPr algn="just"/>
            <a:r>
              <a:rPr lang="fr-FR" sz="1200" b="1" kern="1200" dirty="0">
                <a:solidFill>
                  <a:schemeClr val="tx1"/>
                </a:solidFill>
                <a:effectLst/>
                <a:latin typeface="Arial" panose="020B0604020202020204" pitchFamily="34" charset="0"/>
                <a:ea typeface="+mn-ea"/>
                <a:cs typeface="Arial" panose="020B0604020202020204" pitchFamily="34" charset="0"/>
              </a:rPr>
              <a:t>Comment le faisons-nous dans le cadre du HNO ?</a:t>
            </a:r>
          </a:p>
          <a:p>
            <a:pPr algn="just"/>
            <a:endParaRPr lang="fr-FR" sz="1200" kern="1200" dirty="0">
              <a:solidFill>
                <a:schemeClr val="tx1"/>
              </a:solidFill>
              <a:effectLst/>
              <a:latin typeface="Arial" panose="020B0604020202020204" pitchFamily="34" charset="0"/>
              <a:ea typeface="+mn-ea"/>
              <a:cs typeface="Arial" panose="020B0604020202020204" pitchFamily="34" charset="0"/>
            </a:endParaRPr>
          </a:p>
          <a:p>
            <a:pPr algn="just"/>
            <a:r>
              <a:rPr lang="fr-FR" sz="1200" kern="1200" dirty="0">
                <a:solidFill>
                  <a:schemeClr val="tx1"/>
                </a:solidFill>
                <a:effectLst/>
                <a:latin typeface="Arial" panose="020B0604020202020204" pitchFamily="34" charset="0"/>
                <a:ea typeface="+mn-ea"/>
                <a:cs typeface="Arial" panose="020B0604020202020204" pitchFamily="34" charset="0"/>
              </a:rPr>
              <a:t>Réaliser une analyse intersectorielle des risques de protection, des menaces, des violations, des vulnérabilités et des capacités d'adaptation des populations affectées en consolidant les données existantes des secteurs humanitaires, mais aussi d'autres sources telles que les bilans communs de pays, le cadre de coopération pour le développement durable des Nations unies et le cadre stratégique intégré, si cela s'applique au contexte. </a:t>
            </a:r>
          </a:p>
          <a:p>
            <a:pPr algn="just"/>
            <a:endParaRPr lang="fr-FR" sz="1200" kern="1200" dirty="0">
              <a:solidFill>
                <a:schemeClr val="tx1"/>
              </a:solidFill>
              <a:effectLst/>
              <a:latin typeface="Arial" panose="020B0604020202020204" pitchFamily="34" charset="0"/>
              <a:ea typeface="+mn-ea"/>
              <a:cs typeface="Arial" panose="020B0604020202020204" pitchFamily="34" charset="0"/>
            </a:endParaRPr>
          </a:p>
          <a:p>
            <a:pPr algn="just"/>
            <a:r>
              <a:rPr lang="fr-FR" sz="1200" kern="1200" dirty="0">
                <a:solidFill>
                  <a:schemeClr val="tx1"/>
                </a:solidFill>
                <a:effectLst/>
                <a:latin typeface="Arial" panose="020B0604020202020204" pitchFamily="34" charset="0"/>
                <a:ea typeface="+mn-ea"/>
                <a:cs typeface="Arial" panose="020B0604020202020204" pitchFamily="34" charset="0"/>
              </a:rPr>
              <a:t>Une analyse de protection solide doit identifier qui est en danger, comment et pourquoi. Elle doit consister en une bonne évaluation du contexte et examiner ce qui provoque ou façonne la dynamique de la crise et la situation de protection qui en résulte. Elle doit examiner les facteurs qui déclenchent ou déclencheront des menaces ou des violations et l'impact qu'ils ont ou auront sur la population affectée. L'analyse doit se concentrer sur les personnes ou les groupes particulièrement vulnérables aux risques, aux menaces ou aux violations et examiner pourquoi ils y sont vulnérables. Elle doit également évaluer la capacité des personnes ou de la communauté affectées à faire face aux risques, menaces ou violations. Consultez la population affectée et engagez-vous avec les acteurs locaux et les acteurs non humanitaires, tels que les acteurs du développement et de la consolidation de la paix, dans la collecte de données pour mettre à jour l'analyse. Consultez la population concernée sur le type de mesures qui pourraient contribuer à réduire ou à mettre fin aux problèmes de protection, ou à renforcer sa capacité à y faire face. Faites participer la population concernée à l'élaboration de l'analyse. </a:t>
            </a:r>
          </a:p>
          <a:p>
            <a:pPr algn="just"/>
            <a:endParaRPr lang="fr-FR" sz="1200" kern="1200" dirty="0">
              <a:solidFill>
                <a:schemeClr val="tx1"/>
              </a:solidFill>
              <a:effectLst/>
              <a:latin typeface="Arial" panose="020B0604020202020204" pitchFamily="34" charset="0"/>
              <a:ea typeface="+mn-ea"/>
              <a:cs typeface="Arial" panose="020B0604020202020204" pitchFamily="34" charset="0"/>
            </a:endParaRPr>
          </a:p>
          <a:p>
            <a:pPr algn="just"/>
            <a:r>
              <a:rPr lang="fr-FR" sz="1200" kern="1200" dirty="0">
                <a:solidFill>
                  <a:schemeClr val="tx1"/>
                </a:solidFill>
                <a:effectLst/>
                <a:latin typeface="Arial" panose="020B0604020202020204" pitchFamily="34" charset="0"/>
                <a:ea typeface="+mn-ea"/>
                <a:cs typeface="Arial" panose="020B0604020202020204" pitchFamily="34" charset="0"/>
              </a:rPr>
              <a:t>Encouragez chaque secteur à inclure dans son analyse sectorielle une analyse des menaces/risques de protection qu'il a identifiés à partir de ses évaluations. </a:t>
            </a:r>
          </a:p>
          <a:p>
            <a:pPr algn="just"/>
            <a:endParaRPr lang="fr-FR" sz="1200" kern="1200" dirty="0">
              <a:solidFill>
                <a:schemeClr val="tx1"/>
              </a:solidFill>
              <a:effectLst/>
              <a:latin typeface="Arial" panose="020B0604020202020204" pitchFamily="34" charset="0"/>
              <a:ea typeface="+mn-ea"/>
              <a:cs typeface="Arial" panose="020B0604020202020204" pitchFamily="34" charset="0"/>
            </a:endParaRPr>
          </a:p>
          <a:p>
            <a:pPr algn="just"/>
            <a:r>
              <a:rPr lang="fr-FR" sz="1200" kern="1200" dirty="0">
                <a:solidFill>
                  <a:schemeClr val="tx1"/>
                </a:solidFill>
                <a:effectLst/>
                <a:latin typeface="Arial" panose="020B0604020202020204" pitchFamily="34" charset="0"/>
                <a:ea typeface="+mn-ea"/>
                <a:cs typeface="Arial" panose="020B0604020202020204" pitchFamily="34" charset="0"/>
              </a:rPr>
              <a:t>Classez par ordre de priorité jusqu'à trois risques ou préoccupations de protection identifiés qui doivent être traités en répondant aux questions suivantes : </a:t>
            </a:r>
          </a:p>
          <a:p>
            <a:pPr algn="just"/>
            <a:r>
              <a:rPr lang="fr-FR" sz="1200" kern="1200" dirty="0">
                <a:solidFill>
                  <a:schemeClr val="tx1"/>
                </a:solidFill>
                <a:effectLst/>
                <a:latin typeface="Arial" panose="020B0604020202020204" pitchFamily="34" charset="0"/>
                <a:ea typeface="+mn-ea"/>
                <a:cs typeface="Arial" panose="020B0604020202020204" pitchFamily="34" charset="0"/>
              </a:rPr>
              <a:t>Quelles violations et menaces posent les plus grands risques ou ont l'impact le plus grave sur les individus et les communautés ?</a:t>
            </a:r>
          </a:p>
          <a:p>
            <a:pPr algn="just"/>
            <a:r>
              <a:rPr lang="fr-FR" sz="1200" kern="1200" dirty="0">
                <a:solidFill>
                  <a:schemeClr val="tx1"/>
                </a:solidFill>
                <a:effectLst/>
                <a:latin typeface="Arial" panose="020B0604020202020204" pitchFamily="34" charset="0"/>
                <a:ea typeface="+mn-ea"/>
                <a:cs typeface="Arial" panose="020B0604020202020204" pitchFamily="34" charset="0"/>
              </a:rPr>
              <a:t>Lesquelles sont les plus répandues et/ou persistantes ?</a:t>
            </a:r>
          </a:p>
          <a:p>
            <a:pPr algn="just"/>
            <a:r>
              <a:rPr lang="fr-FR" sz="1200" kern="1200" dirty="0">
                <a:solidFill>
                  <a:schemeClr val="tx1"/>
                </a:solidFill>
                <a:effectLst/>
                <a:latin typeface="Arial" panose="020B0604020202020204" pitchFamily="34" charset="0"/>
                <a:ea typeface="+mn-ea"/>
                <a:cs typeface="Arial" panose="020B0604020202020204" pitchFamily="34" charset="0"/>
              </a:rPr>
              <a:t>Quelles sont les vulnérabilités les plus dangereuses pour la population ?</a:t>
            </a:r>
          </a:p>
          <a:p>
            <a:pPr algn="just"/>
            <a:endParaRPr lang="fr-FR" sz="1200" kern="1200" dirty="0">
              <a:solidFill>
                <a:schemeClr val="tx1"/>
              </a:solidFill>
              <a:effectLst/>
              <a:latin typeface="Arial" panose="020B0604020202020204" pitchFamily="34" charset="0"/>
              <a:ea typeface="+mn-ea"/>
              <a:cs typeface="Arial" panose="020B0604020202020204" pitchFamily="34" charset="0"/>
            </a:endParaRPr>
          </a:p>
          <a:p>
            <a:pPr algn="just"/>
            <a:r>
              <a:rPr lang="fr-FR" sz="1200" kern="1200" dirty="0">
                <a:solidFill>
                  <a:schemeClr val="tx1"/>
                </a:solidFill>
                <a:effectLst/>
                <a:latin typeface="Arial" panose="020B0604020202020204" pitchFamily="34" charset="0"/>
                <a:ea typeface="+mn-ea"/>
                <a:cs typeface="Arial" panose="020B0604020202020204" pitchFamily="34" charset="0"/>
              </a:rPr>
              <a:t>La protection et les autres acteurs ont-ils la possibilité de s'attaquer à ces violations et menaces et, si oui, peuvent-ils le faire de manière adéquate ? </a:t>
            </a:r>
          </a:p>
          <a:p>
            <a:pPr algn="just"/>
            <a:endParaRPr lang="fr-FR" sz="1200" kern="1200" dirty="0">
              <a:solidFill>
                <a:schemeClr val="tx1"/>
              </a:solidFill>
              <a:effectLst/>
              <a:latin typeface="Arial" panose="020B0604020202020204" pitchFamily="34" charset="0"/>
              <a:ea typeface="+mn-ea"/>
              <a:cs typeface="Arial" panose="020B0604020202020204" pitchFamily="34" charset="0"/>
            </a:endParaRPr>
          </a:p>
          <a:p>
            <a:pPr algn="just"/>
            <a:r>
              <a:rPr lang="fr-FR" sz="1200" kern="1200" dirty="0">
                <a:solidFill>
                  <a:schemeClr val="tx1"/>
                </a:solidFill>
                <a:effectLst/>
                <a:latin typeface="Arial" panose="020B0604020202020204" pitchFamily="34" charset="0"/>
                <a:ea typeface="+mn-ea"/>
                <a:cs typeface="Arial" panose="020B0604020202020204" pitchFamily="34" charset="0"/>
              </a:rPr>
              <a:t>S'assurer que les risques de protection identifiés renseignent sur le niveau de gravité des besoins, et sur le chiffre global des personnes dans le besoin et de la population cible.</a:t>
            </a:r>
          </a:p>
          <a:p>
            <a:pPr algn="just"/>
            <a:endParaRPr lang="en-DE" sz="1200" kern="1200" dirty="0">
              <a:solidFill>
                <a:schemeClr val="tx1"/>
              </a:solidFill>
              <a:effectLst/>
              <a:latin typeface="Arial" panose="020B0604020202020204" pitchFamily="34" charset="0"/>
              <a:ea typeface="+mn-ea"/>
              <a:cs typeface="Arial" panose="020B0604020202020204" pitchFamily="34" charset="0"/>
            </a:endParaRPr>
          </a:p>
          <a:p>
            <a:pPr algn="just"/>
            <a:r>
              <a:rPr lang="fr-FR" b="1" dirty="0">
                <a:latin typeface="Arial" panose="020B0604020202020204" pitchFamily="34" charset="0"/>
                <a:cs typeface="Arial" panose="020B0604020202020204" pitchFamily="34" charset="0"/>
              </a:rPr>
              <a:t>Comment refléter la centralité de la protection dans le HRP ?</a:t>
            </a:r>
          </a:p>
          <a:p>
            <a:pPr algn="just"/>
            <a:endParaRPr lang="fr-FR" dirty="0">
              <a:latin typeface="Arial" panose="020B0604020202020204" pitchFamily="34" charset="0"/>
              <a:cs typeface="Arial" panose="020B0604020202020204" pitchFamily="34" charset="0"/>
            </a:endParaRPr>
          </a:p>
          <a:p>
            <a:pPr algn="just"/>
            <a:r>
              <a:rPr lang="fr-FR" dirty="0">
                <a:latin typeface="Arial" panose="020B0604020202020204" pitchFamily="34" charset="0"/>
                <a:cs typeface="Arial" panose="020B0604020202020204" pitchFamily="34" charset="0"/>
              </a:rPr>
              <a:t>Les risques prioritaires en matière de protection doivent être reflétés en tant que résultats de protection dans les objectifs stratégiques et spécifiques du HRP. Ils visent donc à réduire les risques, les menaces, les vulnérabilités et à renforcer les capacités de la population affectée.  </a:t>
            </a:r>
          </a:p>
          <a:p>
            <a:pPr algn="just"/>
            <a:endParaRPr lang="fr-FR" dirty="0">
              <a:latin typeface="Arial" panose="020B0604020202020204" pitchFamily="34" charset="0"/>
              <a:cs typeface="Arial" panose="020B0604020202020204" pitchFamily="34" charset="0"/>
            </a:endParaRPr>
          </a:p>
          <a:p>
            <a:pPr algn="just"/>
            <a:r>
              <a:rPr lang="fr-FR" dirty="0">
                <a:latin typeface="Arial" panose="020B0604020202020204" pitchFamily="34" charset="0"/>
                <a:cs typeface="Arial" panose="020B0604020202020204" pitchFamily="34" charset="0"/>
              </a:rPr>
              <a:t>Les questions de protection sont souvent le principal moteur et la principale conséquence des crises humanitaires. Les plans de réponse sectoriels ne doivent donc pas seulement répondre aux besoins d'assistance sectorielle, comme la sécurité alimentaire, mais aussi viser à réduire les risques, menaces ou violations sous-jacents et réels auxquels la population affectée est confrontée.  </a:t>
            </a:r>
          </a:p>
          <a:p>
            <a:pPr algn="just"/>
            <a:endParaRPr lang="fr-FR" dirty="0">
              <a:latin typeface="Arial" panose="020B0604020202020204" pitchFamily="34" charset="0"/>
              <a:cs typeface="Arial" panose="020B0604020202020204" pitchFamily="34" charset="0"/>
            </a:endParaRPr>
          </a:p>
          <a:p>
            <a:pPr algn="just"/>
            <a:r>
              <a:rPr lang="fr-FR" dirty="0">
                <a:latin typeface="Arial" panose="020B0604020202020204" pitchFamily="34" charset="0"/>
                <a:cs typeface="Arial" panose="020B0604020202020204" pitchFamily="34" charset="0"/>
              </a:rPr>
              <a:t>Les secteurs mandatés pour la protection doivent s'assurer que leurs plans de réponse traitent des risques de protection spécifiques qui sont priorisés dans les objectifs stratégiques et spécifiques, et qui sont liés à leur secteur. </a:t>
            </a:r>
          </a:p>
          <a:p>
            <a:pPr algn="just"/>
            <a:endParaRPr lang="fr-FR" dirty="0">
              <a:latin typeface="Arial" panose="020B0604020202020204" pitchFamily="34" charset="0"/>
              <a:cs typeface="Arial" panose="020B0604020202020204" pitchFamily="34" charset="0"/>
            </a:endParaRPr>
          </a:p>
          <a:p>
            <a:pPr algn="just"/>
            <a:r>
              <a:rPr lang="fr-FR" dirty="0">
                <a:latin typeface="Arial" panose="020B0604020202020204" pitchFamily="34" charset="0"/>
                <a:cs typeface="Arial" panose="020B0604020202020204" pitchFamily="34" charset="0"/>
              </a:rPr>
              <a:t>Le cluster protection doit aider tous les secteurs à intégrer les questions de protection telles que la non-discrimination, l'absence de préjudice, l'accès sûr et significatif, la responsabilité, la participation et l'autonomisation dans leurs plans de réponse sectoriels. Une attention particulière doit être accordée aux groupes vulnérables au sein de la population affectée et aux risques spécifiques auxquels ils sont confrontés.</a:t>
            </a:r>
          </a:p>
          <a:p>
            <a:pPr algn="just"/>
            <a:r>
              <a:rPr lang="fr-FR" dirty="0">
                <a:latin typeface="Arial" panose="020B0604020202020204" pitchFamily="34" charset="0"/>
                <a:cs typeface="Arial" panose="020B0604020202020204" pitchFamily="34" charset="0"/>
              </a:rPr>
              <a:t>Utiliser l'avantage comparatif des acteurs humanitaires et non humanitaires pour réduire les risques, les menaces, les vulnérabilités et renforcer les capacités de la population touchée en s'adressant à tous les acteurs concernés et en réfléchissant à des moyens d'engagement collectif dans leurs plans d'intervention. Les secteurs devraient s'engager activement avec les acteurs locaux et collaborer avec des partenaires non traditionnels tels que le secteur privé, lorsque cela est possible. </a:t>
            </a:r>
          </a:p>
          <a:p>
            <a:pPr algn="just"/>
            <a:endParaRPr lang="fr-FR" dirty="0">
              <a:latin typeface="Arial" panose="020B0604020202020204" pitchFamily="34" charset="0"/>
              <a:cs typeface="Arial" panose="020B0604020202020204" pitchFamily="34" charset="0"/>
            </a:endParaRPr>
          </a:p>
          <a:p>
            <a:pPr algn="just"/>
            <a:r>
              <a:rPr lang="fr-FR" dirty="0">
                <a:latin typeface="Arial" panose="020B0604020202020204" pitchFamily="34" charset="0"/>
                <a:cs typeface="Arial" panose="020B0604020202020204" pitchFamily="34" charset="0"/>
              </a:rPr>
              <a:t>Engagez la population touchée dans l'élaboration des plans d'intervention en la consultant et en lui permettant de participer à toutes les étapes du processus. </a:t>
            </a:r>
          </a:p>
          <a:p>
            <a:pPr algn="just"/>
            <a:endParaRPr lang="fr-FR" dirty="0">
              <a:latin typeface="Arial" panose="020B0604020202020204" pitchFamily="34" charset="0"/>
              <a:cs typeface="Arial" panose="020B0604020202020204" pitchFamily="34" charset="0"/>
            </a:endParaRPr>
          </a:p>
          <a:p>
            <a:pPr algn="just"/>
            <a:r>
              <a:rPr lang="fr-FR" dirty="0">
                <a:latin typeface="Arial" panose="020B0604020202020204" pitchFamily="34" charset="0"/>
                <a:cs typeface="Arial" panose="020B0604020202020204" pitchFamily="34" charset="0"/>
              </a:rPr>
              <a:t>Plaider collectivement auprès des donateurs pour qu'ils considèrent les projets qui incluent une analyse des risques de protection et qui visent à obtenir des résultats en matière de protection comme faisant partie de leurs priorités de financement pour le HRP et les Country-</a:t>
            </a:r>
            <a:r>
              <a:rPr lang="fr-FR" dirty="0" err="1">
                <a:latin typeface="Arial" panose="020B0604020202020204" pitchFamily="34" charset="0"/>
                <a:cs typeface="Arial" panose="020B0604020202020204" pitchFamily="34" charset="0"/>
              </a:rPr>
              <a:t>Based</a:t>
            </a:r>
            <a:r>
              <a:rPr lang="fr-FR" dirty="0">
                <a:latin typeface="Arial" panose="020B0604020202020204" pitchFamily="34" charset="0"/>
                <a:cs typeface="Arial" panose="020B0604020202020204" pitchFamily="34" charset="0"/>
              </a:rPr>
              <a:t> </a:t>
            </a:r>
            <a:r>
              <a:rPr lang="fr-FR" dirty="0" err="1">
                <a:latin typeface="Arial" panose="020B0604020202020204" pitchFamily="34" charset="0"/>
                <a:cs typeface="Arial" panose="020B0604020202020204" pitchFamily="34" charset="0"/>
              </a:rPr>
              <a:t>Pooled</a:t>
            </a:r>
            <a:r>
              <a:rPr lang="fr-FR" dirty="0">
                <a:latin typeface="Arial" panose="020B0604020202020204" pitchFamily="34" charset="0"/>
                <a:cs typeface="Arial" panose="020B0604020202020204" pitchFamily="34" charset="0"/>
              </a:rPr>
              <a:t> Funds. </a:t>
            </a:r>
          </a:p>
          <a:p>
            <a:pPr algn="just"/>
            <a:endParaRPr lang="fr-FR" dirty="0">
              <a:latin typeface="Arial" panose="020B0604020202020204" pitchFamily="34" charset="0"/>
              <a:cs typeface="Arial" panose="020B0604020202020204" pitchFamily="34" charset="0"/>
            </a:endParaRPr>
          </a:p>
          <a:p>
            <a:pPr algn="just"/>
            <a:r>
              <a:rPr lang="fr-FR" dirty="0">
                <a:latin typeface="Arial" panose="020B0604020202020204" pitchFamily="34" charset="0"/>
                <a:cs typeface="Arial" panose="020B0604020202020204" pitchFamily="34" charset="0"/>
              </a:rPr>
              <a:t>Utiliser l'avantage comparatif des acteurs humanitaires et non humanitaires pour combler les éventuelles lacunes de financement en reliant les programmes.</a:t>
            </a:r>
            <a:endParaRPr lang="en-DE"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CD10F30C-A878-3A46-9B5A-4EC8B32C4FF2}" type="slidenum">
              <a:rPr lang="en-JO" smtClean="0"/>
              <a:t>1</a:t>
            </a:fld>
            <a:endParaRPr lang="en-JO"/>
          </a:p>
        </p:txBody>
      </p:sp>
    </p:spTree>
    <p:extLst>
      <p:ext uri="{BB962C8B-B14F-4D97-AF65-F5344CB8AC3E}">
        <p14:creationId xmlns:p14="http://schemas.microsoft.com/office/powerpoint/2010/main" val="164046633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9AE12556-CB19-F743-90D1-ED86B33047BD}"/>
              </a:ext>
            </a:extLst>
          </p:cNvPr>
          <p:cNvSpPr>
            <a:spLocks noGrp="1"/>
          </p:cNvSpPr>
          <p:nvPr>
            <p:ph type="title"/>
          </p:nvPr>
        </p:nvSpPr>
        <p:spPr>
          <a:xfrm>
            <a:off x="416801" y="1414272"/>
            <a:ext cx="8626098" cy="3889247"/>
          </a:xfrm>
        </p:spPr>
        <p:txBody>
          <a:bodyPr>
            <a:normAutofit/>
          </a:bodyPr>
          <a:lstStyle>
            <a:lvl1pPr>
              <a:defRPr b="1">
                <a:solidFill>
                  <a:srgbClr val="FF0000"/>
                </a:solidFill>
                <a:latin typeface="+mn-lt"/>
                <a:cs typeface="Arial" panose="020B0604020202020204" pitchFamily="34" charset="0"/>
              </a:defRPr>
            </a:lvl1pPr>
          </a:lstStyle>
          <a:p>
            <a:r>
              <a:rPr lang="en-US" sz="5400"/>
              <a:t>Click to edit Master title style</a:t>
            </a:r>
            <a:endParaRPr lang="en-US" sz="5400" dirty="0"/>
          </a:p>
        </p:txBody>
      </p:sp>
      <p:pic>
        <p:nvPicPr>
          <p:cNvPr id="7" name="Picture 6">
            <a:extLst>
              <a:ext uri="{FF2B5EF4-FFF2-40B4-BE49-F238E27FC236}">
                <a16:creationId xmlns:a16="http://schemas.microsoft.com/office/drawing/2014/main" id="{5DE3CEC3-865D-BC40-AA7E-D2EE5845F69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453997" y="574406"/>
            <a:ext cx="5224481" cy="5030263"/>
          </a:xfrm>
          <a:prstGeom prst="rect">
            <a:avLst/>
          </a:prstGeom>
          <a:noFill/>
        </p:spPr>
      </p:pic>
      <p:pic>
        <p:nvPicPr>
          <p:cNvPr id="8" name="Picture 7">
            <a:extLst>
              <a:ext uri="{FF2B5EF4-FFF2-40B4-BE49-F238E27FC236}">
                <a16:creationId xmlns:a16="http://schemas.microsoft.com/office/drawing/2014/main" id="{D420F54D-CF22-B54C-B34E-8A38145C1C1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231188"/>
            <a:ext cx="2006600" cy="800100"/>
          </a:xfrm>
          <a:prstGeom prst="rect">
            <a:avLst/>
          </a:prstGeom>
        </p:spPr>
      </p:pic>
    </p:spTree>
    <p:extLst>
      <p:ext uri="{BB962C8B-B14F-4D97-AF65-F5344CB8AC3E}">
        <p14:creationId xmlns:p14="http://schemas.microsoft.com/office/powerpoint/2010/main" val="25736639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92146B8-A7A3-4F78-85FC-C4AB344D8020}"/>
              </a:ext>
            </a:extLst>
          </p:cNvPr>
          <p:cNvSpPr/>
          <p:nvPr userDrawn="1"/>
        </p:nvSpPr>
        <p:spPr>
          <a:xfrm>
            <a:off x="0" y="0"/>
            <a:ext cx="2541721" cy="6858000"/>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C383FEF4-6D05-4462-B525-9E0D54217B60}"/>
              </a:ext>
            </a:extLst>
          </p:cNvPr>
          <p:cNvSpPr>
            <a:spLocks noGrp="1"/>
          </p:cNvSpPr>
          <p:nvPr>
            <p:ph type="title"/>
          </p:nvPr>
        </p:nvSpPr>
        <p:spPr>
          <a:xfrm>
            <a:off x="2727702" y="365125"/>
            <a:ext cx="8626098" cy="1325563"/>
          </a:xfrm>
        </p:spPr>
        <p:txBody>
          <a:bodyPr/>
          <a:lstStyle>
            <a:lvl1pPr>
              <a:defRPr b="1">
                <a:solidFill>
                  <a:schemeClr val="accent4"/>
                </a:solidFill>
                <a:latin typeface="+mn-lt"/>
              </a:defRPr>
            </a:lvl1pPr>
          </a:lstStyle>
          <a:p>
            <a:r>
              <a:rPr lang="en-US"/>
              <a:t>Click to edit Master title style</a:t>
            </a:r>
            <a:endParaRPr lang="en-GB" dirty="0"/>
          </a:p>
        </p:txBody>
      </p:sp>
      <p:sp>
        <p:nvSpPr>
          <p:cNvPr id="3" name="Content Placeholder 2">
            <a:extLst>
              <a:ext uri="{FF2B5EF4-FFF2-40B4-BE49-F238E27FC236}">
                <a16:creationId xmlns:a16="http://schemas.microsoft.com/office/drawing/2014/main" id="{9B306BAC-0495-4AF2-A26A-1E5B1FA1457B}"/>
              </a:ext>
            </a:extLst>
          </p:cNvPr>
          <p:cNvSpPr>
            <a:spLocks noGrp="1"/>
          </p:cNvSpPr>
          <p:nvPr>
            <p:ph idx="1"/>
          </p:nvPr>
        </p:nvSpPr>
        <p:spPr>
          <a:xfrm>
            <a:off x="2727702" y="1825625"/>
            <a:ext cx="8626098" cy="4351338"/>
          </a:xfrm>
        </p:spPr>
        <p:txBody>
          <a:bodyPr/>
          <a:lstStyle>
            <a:lvl1pPr>
              <a:buClr>
                <a:schemeClr val="accent4"/>
              </a:buClr>
              <a:defRPr>
                <a:latin typeface="Calibri Light" panose="020F0302020204030204" pitchFamily="34" charset="0"/>
                <a:cs typeface="Calibri Light" panose="020F0302020204030204" pitchFamily="34" charset="0"/>
              </a:defRPr>
            </a:lvl1pPr>
            <a:lvl2pPr>
              <a:buClr>
                <a:schemeClr val="accent1"/>
              </a:buClr>
              <a:defRPr>
                <a:latin typeface="Calibri Light" panose="020F0302020204030204" pitchFamily="34" charset="0"/>
                <a:cs typeface="Calibri Light" panose="020F0302020204030204" pitchFamily="34" charset="0"/>
              </a:defRPr>
            </a:lvl2pPr>
            <a:lvl3pPr>
              <a:buClr>
                <a:schemeClr val="accent2"/>
              </a:buClr>
              <a:defRPr>
                <a:latin typeface="Calibri Light" panose="020F0302020204030204" pitchFamily="34" charset="0"/>
                <a:cs typeface="Calibri Light" panose="020F0302020204030204" pitchFamily="34" charset="0"/>
              </a:defRPr>
            </a:lvl3pPr>
            <a:lvl4pPr>
              <a:buClr>
                <a:schemeClr val="accent3"/>
              </a:buClr>
              <a:defRPr>
                <a:latin typeface="Calibri Light" panose="020F0302020204030204" pitchFamily="34" charset="0"/>
                <a:cs typeface="Calibri Light" panose="020F0302020204030204"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pic>
        <p:nvPicPr>
          <p:cNvPr id="9" name="Picture 8" descr="A picture containing shape&#10;&#10;Description automatically generated">
            <a:extLst>
              <a:ext uri="{FF2B5EF4-FFF2-40B4-BE49-F238E27FC236}">
                <a16:creationId xmlns:a16="http://schemas.microsoft.com/office/drawing/2014/main" id="{425D95C3-E4EC-4575-ADA8-A068F6237E1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598402" y="6357388"/>
            <a:ext cx="2755398" cy="393193"/>
          </a:xfrm>
          <a:prstGeom prst="rect">
            <a:avLst/>
          </a:prstGeom>
        </p:spPr>
      </p:pic>
      <p:pic>
        <p:nvPicPr>
          <p:cNvPr id="11" name="Picture 10" descr="A sign in the dark&#10;&#10;Description automatically generated">
            <a:extLst>
              <a:ext uri="{FF2B5EF4-FFF2-40B4-BE49-F238E27FC236}">
                <a16:creationId xmlns:a16="http://schemas.microsoft.com/office/drawing/2014/main" id="{D147AD2C-032D-44F5-8EEE-C3A00E2107C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30854" y="5763906"/>
            <a:ext cx="1480012" cy="986675"/>
          </a:xfrm>
          <a:prstGeom prst="rect">
            <a:avLst/>
          </a:prstGeom>
        </p:spPr>
      </p:pic>
    </p:spTree>
    <p:extLst>
      <p:ext uri="{BB962C8B-B14F-4D97-AF65-F5344CB8AC3E}">
        <p14:creationId xmlns:p14="http://schemas.microsoft.com/office/powerpoint/2010/main" val="28306082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92146B8-A7A3-4F78-85FC-C4AB344D8020}"/>
              </a:ext>
            </a:extLst>
          </p:cNvPr>
          <p:cNvSpPr/>
          <p:nvPr userDrawn="1"/>
        </p:nvSpPr>
        <p:spPr>
          <a:xfrm>
            <a:off x="9650279" y="0"/>
            <a:ext cx="2541721" cy="6858000"/>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C383FEF4-6D05-4462-B525-9E0D54217B60}"/>
              </a:ext>
            </a:extLst>
          </p:cNvPr>
          <p:cNvSpPr>
            <a:spLocks noGrp="1"/>
          </p:cNvSpPr>
          <p:nvPr>
            <p:ph type="title"/>
          </p:nvPr>
        </p:nvSpPr>
        <p:spPr>
          <a:xfrm>
            <a:off x="867905" y="365125"/>
            <a:ext cx="8626098" cy="1325563"/>
          </a:xfrm>
        </p:spPr>
        <p:txBody>
          <a:bodyPr/>
          <a:lstStyle>
            <a:lvl1pPr>
              <a:defRPr b="1">
                <a:solidFill>
                  <a:schemeClr val="accent1"/>
                </a:solidFill>
                <a:latin typeface="+mn-lt"/>
              </a:defRPr>
            </a:lvl1pPr>
          </a:lstStyle>
          <a:p>
            <a:r>
              <a:rPr lang="en-US"/>
              <a:t>Click to edit Master title style</a:t>
            </a:r>
            <a:endParaRPr lang="en-GB" dirty="0"/>
          </a:p>
        </p:txBody>
      </p:sp>
      <p:sp>
        <p:nvSpPr>
          <p:cNvPr id="3" name="Content Placeholder 2">
            <a:extLst>
              <a:ext uri="{FF2B5EF4-FFF2-40B4-BE49-F238E27FC236}">
                <a16:creationId xmlns:a16="http://schemas.microsoft.com/office/drawing/2014/main" id="{9B306BAC-0495-4AF2-A26A-1E5B1FA1457B}"/>
              </a:ext>
            </a:extLst>
          </p:cNvPr>
          <p:cNvSpPr>
            <a:spLocks noGrp="1"/>
          </p:cNvSpPr>
          <p:nvPr>
            <p:ph idx="1"/>
          </p:nvPr>
        </p:nvSpPr>
        <p:spPr>
          <a:xfrm>
            <a:off x="867905" y="1835083"/>
            <a:ext cx="8626098" cy="4351338"/>
          </a:xfrm>
        </p:spPr>
        <p:txBody>
          <a:bodyPr/>
          <a:lstStyle>
            <a:lvl1pPr>
              <a:buClr>
                <a:schemeClr val="accent1"/>
              </a:buClr>
              <a:defRPr>
                <a:latin typeface="Calibri Light" panose="020F0302020204030204" pitchFamily="34" charset="0"/>
                <a:cs typeface="Calibri Light" panose="020F0302020204030204" pitchFamily="34" charset="0"/>
              </a:defRPr>
            </a:lvl1pPr>
            <a:lvl2pPr>
              <a:buClr>
                <a:schemeClr val="accent2"/>
              </a:buClr>
              <a:defRPr>
                <a:latin typeface="Calibri Light" panose="020F0302020204030204" pitchFamily="34" charset="0"/>
                <a:cs typeface="Calibri Light" panose="020F0302020204030204" pitchFamily="34" charset="0"/>
              </a:defRPr>
            </a:lvl2pPr>
            <a:lvl3pPr>
              <a:buClr>
                <a:schemeClr val="accent3"/>
              </a:buClr>
              <a:defRPr>
                <a:latin typeface="Calibri Light" panose="020F0302020204030204" pitchFamily="34" charset="0"/>
                <a:cs typeface="Calibri Light" panose="020F0302020204030204" pitchFamily="34" charset="0"/>
              </a:defRPr>
            </a:lvl3pPr>
            <a:lvl4pPr>
              <a:buClr>
                <a:schemeClr val="accent4"/>
              </a:buClr>
              <a:defRPr>
                <a:latin typeface="Calibri Light" panose="020F0302020204030204" pitchFamily="34" charset="0"/>
                <a:cs typeface="Calibri Light" panose="020F0302020204030204"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pic>
        <p:nvPicPr>
          <p:cNvPr id="9" name="Picture 8" descr="A picture containing shape&#10;&#10;Description automatically generated">
            <a:extLst>
              <a:ext uri="{FF2B5EF4-FFF2-40B4-BE49-F238E27FC236}">
                <a16:creationId xmlns:a16="http://schemas.microsoft.com/office/drawing/2014/main" id="{425D95C3-E4EC-4575-ADA8-A068F6237E1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67905" y="6330816"/>
            <a:ext cx="2755398" cy="393193"/>
          </a:xfrm>
          <a:prstGeom prst="rect">
            <a:avLst/>
          </a:prstGeom>
        </p:spPr>
      </p:pic>
      <p:pic>
        <p:nvPicPr>
          <p:cNvPr id="11" name="Picture 10" descr="A sign in the dark&#10;&#10;Description automatically generated">
            <a:extLst>
              <a:ext uri="{FF2B5EF4-FFF2-40B4-BE49-F238E27FC236}">
                <a16:creationId xmlns:a16="http://schemas.microsoft.com/office/drawing/2014/main" id="{D147AD2C-032D-44F5-8EEE-C3A00E2107C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181133" y="5837479"/>
            <a:ext cx="1480012" cy="986675"/>
          </a:xfrm>
          <a:prstGeom prst="rect">
            <a:avLst/>
          </a:prstGeom>
        </p:spPr>
      </p:pic>
    </p:spTree>
    <p:extLst>
      <p:ext uri="{BB962C8B-B14F-4D97-AF65-F5344CB8AC3E}">
        <p14:creationId xmlns:p14="http://schemas.microsoft.com/office/powerpoint/2010/main" val="23021277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92146B8-A7A3-4F78-85FC-C4AB344D8020}"/>
              </a:ext>
            </a:extLst>
          </p:cNvPr>
          <p:cNvSpPr/>
          <p:nvPr userDrawn="1"/>
        </p:nvSpPr>
        <p:spPr>
          <a:xfrm>
            <a:off x="9650279" y="0"/>
            <a:ext cx="2541721" cy="6858000"/>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C383FEF4-6D05-4462-B525-9E0D54217B60}"/>
              </a:ext>
            </a:extLst>
          </p:cNvPr>
          <p:cNvSpPr>
            <a:spLocks noGrp="1"/>
          </p:cNvSpPr>
          <p:nvPr>
            <p:ph type="title"/>
          </p:nvPr>
        </p:nvSpPr>
        <p:spPr>
          <a:xfrm>
            <a:off x="867905" y="365125"/>
            <a:ext cx="8626098" cy="1325563"/>
          </a:xfrm>
        </p:spPr>
        <p:txBody>
          <a:bodyPr/>
          <a:lstStyle>
            <a:lvl1pPr>
              <a:defRPr b="1">
                <a:solidFill>
                  <a:schemeClr val="accent2"/>
                </a:solidFill>
                <a:latin typeface="+mn-lt"/>
              </a:defRPr>
            </a:lvl1pPr>
          </a:lstStyle>
          <a:p>
            <a:r>
              <a:rPr lang="en-US"/>
              <a:t>Click to edit Master title style</a:t>
            </a:r>
            <a:endParaRPr lang="en-GB" dirty="0"/>
          </a:p>
        </p:txBody>
      </p:sp>
      <p:sp>
        <p:nvSpPr>
          <p:cNvPr id="3" name="Content Placeholder 2">
            <a:extLst>
              <a:ext uri="{FF2B5EF4-FFF2-40B4-BE49-F238E27FC236}">
                <a16:creationId xmlns:a16="http://schemas.microsoft.com/office/drawing/2014/main" id="{9B306BAC-0495-4AF2-A26A-1E5B1FA1457B}"/>
              </a:ext>
            </a:extLst>
          </p:cNvPr>
          <p:cNvSpPr>
            <a:spLocks noGrp="1"/>
          </p:cNvSpPr>
          <p:nvPr>
            <p:ph idx="1"/>
          </p:nvPr>
        </p:nvSpPr>
        <p:spPr>
          <a:xfrm>
            <a:off x="867905" y="1835083"/>
            <a:ext cx="8626098" cy="4351338"/>
          </a:xfrm>
        </p:spPr>
        <p:txBody>
          <a:bodyPr/>
          <a:lstStyle>
            <a:lvl1pPr>
              <a:buClr>
                <a:schemeClr val="accent2"/>
              </a:buClr>
              <a:defRPr>
                <a:latin typeface="Calibri Light" panose="020F0302020204030204" pitchFamily="34" charset="0"/>
                <a:cs typeface="Calibri Light" panose="020F0302020204030204" pitchFamily="34" charset="0"/>
              </a:defRPr>
            </a:lvl1pPr>
            <a:lvl2pPr>
              <a:buClr>
                <a:schemeClr val="accent3"/>
              </a:buClr>
              <a:defRPr>
                <a:latin typeface="Calibri Light" panose="020F0302020204030204" pitchFamily="34" charset="0"/>
                <a:cs typeface="Calibri Light" panose="020F0302020204030204" pitchFamily="34" charset="0"/>
              </a:defRPr>
            </a:lvl2pPr>
            <a:lvl3pPr>
              <a:buClr>
                <a:schemeClr val="accent4"/>
              </a:buClr>
              <a:defRPr>
                <a:latin typeface="Calibri Light" panose="020F0302020204030204" pitchFamily="34" charset="0"/>
                <a:cs typeface="Calibri Light" panose="020F0302020204030204" pitchFamily="34" charset="0"/>
              </a:defRPr>
            </a:lvl3pPr>
            <a:lvl4pPr>
              <a:buClr>
                <a:schemeClr val="accent1"/>
              </a:buClr>
              <a:defRPr>
                <a:latin typeface="Calibri Light" panose="020F0302020204030204" pitchFamily="34" charset="0"/>
                <a:cs typeface="Calibri Light" panose="020F0302020204030204"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pic>
        <p:nvPicPr>
          <p:cNvPr id="9" name="Picture 8" descr="A picture containing shape&#10;&#10;Description automatically generated">
            <a:extLst>
              <a:ext uri="{FF2B5EF4-FFF2-40B4-BE49-F238E27FC236}">
                <a16:creationId xmlns:a16="http://schemas.microsoft.com/office/drawing/2014/main" id="{425D95C3-E4EC-4575-ADA8-A068F6237E1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67905" y="6330816"/>
            <a:ext cx="2755398" cy="393193"/>
          </a:xfrm>
          <a:prstGeom prst="rect">
            <a:avLst/>
          </a:prstGeom>
        </p:spPr>
      </p:pic>
      <p:pic>
        <p:nvPicPr>
          <p:cNvPr id="11" name="Picture 10" descr="A sign in the dark&#10;&#10;Description automatically generated">
            <a:extLst>
              <a:ext uri="{FF2B5EF4-FFF2-40B4-BE49-F238E27FC236}">
                <a16:creationId xmlns:a16="http://schemas.microsoft.com/office/drawing/2014/main" id="{D147AD2C-032D-44F5-8EEE-C3A00E2107C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181133" y="5837479"/>
            <a:ext cx="1480012" cy="986675"/>
          </a:xfrm>
          <a:prstGeom prst="rect">
            <a:avLst/>
          </a:prstGeom>
        </p:spPr>
      </p:pic>
    </p:spTree>
    <p:extLst>
      <p:ext uri="{BB962C8B-B14F-4D97-AF65-F5344CB8AC3E}">
        <p14:creationId xmlns:p14="http://schemas.microsoft.com/office/powerpoint/2010/main" val="118438393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92146B8-A7A3-4F78-85FC-C4AB344D8020}"/>
              </a:ext>
            </a:extLst>
          </p:cNvPr>
          <p:cNvSpPr/>
          <p:nvPr userDrawn="1"/>
        </p:nvSpPr>
        <p:spPr>
          <a:xfrm>
            <a:off x="9650279" y="0"/>
            <a:ext cx="2541721" cy="6858000"/>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C383FEF4-6D05-4462-B525-9E0D54217B60}"/>
              </a:ext>
            </a:extLst>
          </p:cNvPr>
          <p:cNvSpPr>
            <a:spLocks noGrp="1"/>
          </p:cNvSpPr>
          <p:nvPr>
            <p:ph type="title"/>
          </p:nvPr>
        </p:nvSpPr>
        <p:spPr>
          <a:xfrm>
            <a:off x="867905" y="365125"/>
            <a:ext cx="8626098" cy="1325563"/>
          </a:xfrm>
        </p:spPr>
        <p:txBody>
          <a:bodyPr/>
          <a:lstStyle>
            <a:lvl1pPr>
              <a:defRPr b="1">
                <a:solidFill>
                  <a:schemeClr val="accent3"/>
                </a:solidFill>
                <a:latin typeface="+mn-lt"/>
              </a:defRPr>
            </a:lvl1pPr>
          </a:lstStyle>
          <a:p>
            <a:r>
              <a:rPr lang="en-US"/>
              <a:t>Click to edit Master title style</a:t>
            </a:r>
            <a:endParaRPr lang="en-GB" dirty="0"/>
          </a:p>
        </p:txBody>
      </p:sp>
      <p:sp>
        <p:nvSpPr>
          <p:cNvPr id="3" name="Content Placeholder 2">
            <a:extLst>
              <a:ext uri="{FF2B5EF4-FFF2-40B4-BE49-F238E27FC236}">
                <a16:creationId xmlns:a16="http://schemas.microsoft.com/office/drawing/2014/main" id="{9B306BAC-0495-4AF2-A26A-1E5B1FA1457B}"/>
              </a:ext>
            </a:extLst>
          </p:cNvPr>
          <p:cNvSpPr>
            <a:spLocks noGrp="1"/>
          </p:cNvSpPr>
          <p:nvPr>
            <p:ph idx="1"/>
          </p:nvPr>
        </p:nvSpPr>
        <p:spPr>
          <a:xfrm>
            <a:off x="867905" y="1835083"/>
            <a:ext cx="8626098" cy="4351338"/>
          </a:xfrm>
        </p:spPr>
        <p:txBody>
          <a:bodyPr/>
          <a:lstStyle>
            <a:lvl1pPr>
              <a:buClr>
                <a:schemeClr val="accent3"/>
              </a:buClr>
              <a:defRPr>
                <a:latin typeface="Calibri Light" panose="020F0302020204030204" pitchFamily="34" charset="0"/>
                <a:cs typeface="Calibri Light" panose="020F0302020204030204" pitchFamily="34" charset="0"/>
              </a:defRPr>
            </a:lvl1pPr>
            <a:lvl2pPr>
              <a:buClr>
                <a:schemeClr val="accent4"/>
              </a:buClr>
              <a:defRPr>
                <a:latin typeface="Calibri Light" panose="020F0302020204030204" pitchFamily="34" charset="0"/>
                <a:cs typeface="Calibri Light" panose="020F0302020204030204" pitchFamily="34" charset="0"/>
              </a:defRPr>
            </a:lvl2pPr>
            <a:lvl3pPr>
              <a:buClr>
                <a:schemeClr val="accent1"/>
              </a:buClr>
              <a:defRPr>
                <a:latin typeface="Calibri Light" panose="020F0302020204030204" pitchFamily="34" charset="0"/>
                <a:cs typeface="Calibri Light" panose="020F0302020204030204" pitchFamily="34" charset="0"/>
              </a:defRPr>
            </a:lvl3pPr>
            <a:lvl4pPr>
              <a:buClr>
                <a:schemeClr val="accent2"/>
              </a:buClr>
              <a:defRPr>
                <a:latin typeface="Calibri Light" panose="020F0302020204030204" pitchFamily="34" charset="0"/>
                <a:cs typeface="Calibri Light" panose="020F0302020204030204"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pic>
        <p:nvPicPr>
          <p:cNvPr id="9" name="Picture 8" descr="A picture containing shape&#10;&#10;Description automatically generated">
            <a:extLst>
              <a:ext uri="{FF2B5EF4-FFF2-40B4-BE49-F238E27FC236}">
                <a16:creationId xmlns:a16="http://schemas.microsoft.com/office/drawing/2014/main" id="{425D95C3-E4EC-4575-ADA8-A068F6237E1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67905" y="6330816"/>
            <a:ext cx="2755398" cy="393193"/>
          </a:xfrm>
          <a:prstGeom prst="rect">
            <a:avLst/>
          </a:prstGeom>
        </p:spPr>
      </p:pic>
      <p:pic>
        <p:nvPicPr>
          <p:cNvPr id="11" name="Picture 10" descr="A sign in the dark&#10;&#10;Description automatically generated">
            <a:extLst>
              <a:ext uri="{FF2B5EF4-FFF2-40B4-BE49-F238E27FC236}">
                <a16:creationId xmlns:a16="http://schemas.microsoft.com/office/drawing/2014/main" id="{D147AD2C-032D-44F5-8EEE-C3A00E2107C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181133" y="5837479"/>
            <a:ext cx="1480012" cy="986675"/>
          </a:xfrm>
          <a:prstGeom prst="rect">
            <a:avLst/>
          </a:prstGeom>
        </p:spPr>
      </p:pic>
    </p:spTree>
    <p:extLst>
      <p:ext uri="{BB962C8B-B14F-4D97-AF65-F5344CB8AC3E}">
        <p14:creationId xmlns:p14="http://schemas.microsoft.com/office/powerpoint/2010/main" val="313471160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7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92146B8-A7A3-4F78-85FC-C4AB344D8020}"/>
              </a:ext>
            </a:extLst>
          </p:cNvPr>
          <p:cNvSpPr/>
          <p:nvPr userDrawn="1"/>
        </p:nvSpPr>
        <p:spPr>
          <a:xfrm>
            <a:off x="9650279" y="0"/>
            <a:ext cx="2541721" cy="6858000"/>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C383FEF4-6D05-4462-B525-9E0D54217B60}"/>
              </a:ext>
            </a:extLst>
          </p:cNvPr>
          <p:cNvSpPr>
            <a:spLocks noGrp="1"/>
          </p:cNvSpPr>
          <p:nvPr>
            <p:ph type="title"/>
          </p:nvPr>
        </p:nvSpPr>
        <p:spPr>
          <a:xfrm>
            <a:off x="867905" y="365125"/>
            <a:ext cx="8626098" cy="1325563"/>
          </a:xfrm>
        </p:spPr>
        <p:txBody>
          <a:bodyPr/>
          <a:lstStyle>
            <a:lvl1pPr>
              <a:defRPr b="1">
                <a:solidFill>
                  <a:schemeClr val="accent4"/>
                </a:solidFill>
                <a:latin typeface="+mn-lt"/>
                <a:cs typeface="Calibri Light" panose="020F0302020204030204" pitchFamily="34" charset="0"/>
              </a:defRPr>
            </a:lvl1pPr>
          </a:lstStyle>
          <a:p>
            <a:r>
              <a:rPr lang="en-US"/>
              <a:t>Click to edit Master title style</a:t>
            </a:r>
            <a:endParaRPr lang="en-GB" dirty="0"/>
          </a:p>
        </p:txBody>
      </p:sp>
      <p:sp>
        <p:nvSpPr>
          <p:cNvPr id="3" name="Content Placeholder 2">
            <a:extLst>
              <a:ext uri="{FF2B5EF4-FFF2-40B4-BE49-F238E27FC236}">
                <a16:creationId xmlns:a16="http://schemas.microsoft.com/office/drawing/2014/main" id="{9B306BAC-0495-4AF2-A26A-1E5B1FA1457B}"/>
              </a:ext>
            </a:extLst>
          </p:cNvPr>
          <p:cNvSpPr>
            <a:spLocks noGrp="1"/>
          </p:cNvSpPr>
          <p:nvPr>
            <p:ph idx="1"/>
          </p:nvPr>
        </p:nvSpPr>
        <p:spPr>
          <a:xfrm>
            <a:off x="867905" y="1835083"/>
            <a:ext cx="8626098" cy="4351338"/>
          </a:xfrm>
        </p:spPr>
        <p:txBody>
          <a:bodyPr/>
          <a:lstStyle>
            <a:lvl1pPr>
              <a:buClr>
                <a:schemeClr val="accent4"/>
              </a:buClr>
              <a:defRPr>
                <a:latin typeface="Calibri Light" panose="020F0302020204030204" pitchFamily="34" charset="0"/>
                <a:cs typeface="Calibri Light" panose="020F0302020204030204" pitchFamily="34" charset="0"/>
              </a:defRPr>
            </a:lvl1pPr>
            <a:lvl2pPr>
              <a:buClr>
                <a:schemeClr val="accent1"/>
              </a:buClr>
              <a:defRPr>
                <a:latin typeface="Calibri Light" panose="020F0302020204030204" pitchFamily="34" charset="0"/>
                <a:cs typeface="Calibri Light" panose="020F0302020204030204" pitchFamily="34" charset="0"/>
              </a:defRPr>
            </a:lvl2pPr>
            <a:lvl3pPr>
              <a:buClr>
                <a:schemeClr val="accent2"/>
              </a:buClr>
              <a:defRPr>
                <a:latin typeface="Calibri Light" panose="020F0302020204030204" pitchFamily="34" charset="0"/>
                <a:cs typeface="Calibri Light" panose="020F0302020204030204" pitchFamily="34" charset="0"/>
              </a:defRPr>
            </a:lvl3pPr>
            <a:lvl4pPr>
              <a:buClr>
                <a:schemeClr val="accent3"/>
              </a:buClr>
              <a:defRPr>
                <a:latin typeface="Calibri Light" panose="020F0302020204030204" pitchFamily="34" charset="0"/>
                <a:cs typeface="Calibri Light" panose="020F0302020204030204"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pic>
        <p:nvPicPr>
          <p:cNvPr id="9" name="Picture 8" descr="A picture containing shape&#10;&#10;Description automatically generated">
            <a:extLst>
              <a:ext uri="{FF2B5EF4-FFF2-40B4-BE49-F238E27FC236}">
                <a16:creationId xmlns:a16="http://schemas.microsoft.com/office/drawing/2014/main" id="{425D95C3-E4EC-4575-ADA8-A068F6237E1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67905" y="6330816"/>
            <a:ext cx="2755398" cy="393193"/>
          </a:xfrm>
          <a:prstGeom prst="rect">
            <a:avLst/>
          </a:prstGeom>
        </p:spPr>
      </p:pic>
      <p:pic>
        <p:nvPicPr>
          <p:cNvPr id="11" name="Picture 10" descr="A sign in the dark&#10;&#10;Description automatically generated">
            <a:extLst>
              <a:ext uri="{FF2B5EF4-FFF2-40B4-BE49-F238E27FC236}">
                <a16:creationId xmlns:a16="http://schemas.microsoft.com/office/drawing/2014/main" id="{D147AD2C-032D-44F5-8EEE-C3A00E2107C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181133" y="5837479"/>
            <a:ext cx="1480012" cy="986675"/>
          </a:xfrm>
          <a:prstGeom prst="rect">
            <a:avLst/>
          </a:prstGeom>
        </p:spPr>
      </p:pic>
    </p:spTree>
    <p:extLst>
      <p:ext uri="{BB962C8B-B14F-4D97-AF65-F5344CB8AC3E}">
        <p14:creationId xmlns:p14="http://schemas.microsoft.com/office/powerpoint/2010/main" val="264227059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9A8B07C6-1CED-436A-B34C-C07B61DA4BA2}"/>
              </a:ext>
            </a:extLst>
          </p:cNvPr>
          <p:cNvSpPr/>
          <p:nvPr userDrawn="1"/>
        </p:nvSpPr>
        <p:spPr>
          <a:xfrm>
            <a:off x="10464800" y="0"/>
            <a:ext cx="1727200" cy="6858000"/>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Isosceles Triangle 9">
            <a:extLst>
              <a:ext uri="{FF2B5EF4-FFF2-40B4-BE49-F238E27FC236}">
                <a16:creationId xmlns:a16="http://schemas.microsoft.com/office/drawing/2014/main" id="{23F5DB77-66E4-4F1D-A3EB-A4AF81F4EC8A}"/>
              </a:ext>
            </a:extLst>
          </p:cNvPr>
          <p:cNvSpPr/>
          <p:nvPr userDrawn="1"/>
        </p:nvSpPr>
        <p:spPr>
          <a:xfrm rot="10800000">
            <a:off x="0" y="0"/>
            <a:ext cx="3220720" cy="2428240"/>
          </a:xfrm>
          <a:prstGeom prst="triangle">
            <a:avLst>
              <a:gd name="adj" fmla="val 100000"/>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C8ED2E76-1D0B-4A4C-8D4C-6C1D0D9059FD}"/>
              </a:ext>
            </a:extLst>
          </p:cNvPr>
          <p:cNvSpPr>
            <a:spLocks noGrp="1"/>
          </p:cNvSpPr>
          <p:nvPr>
            <p:ph type="title"/>
          </p:nvPr>
        </p:nvSpPr>
        <p:spPr>
          <a:xfrm>
            <a:off x="838200" y="365125"/>
            <a:ext cx="9555480" cy="1325563"/>
          </a:xfrm>
        </p:spPr>
        <p:txBody>
          <a:bodyPr/>
          <a:lstStyle>
            <a:lvl1pPr algn="r">
              <a:defRPr b="1">
                <a:solidFill>
                  <a:schemeClr val="accent1"/>
                </a:solidFill>
                <a:latin typeface="+mn-lt"/>
              </a:defRPr>
            </a:lvl1pPr>
          </a:lstStyle>
          <a:p>
            <a:r>
              <a:rPr lang="en-US"/>
              <a:t>Click to edit Master title style</a:t>
            </a:r>
            <a:endParaRPr lang="en-GB" dirty="0"/>
          </a:p>
        </p:txBody>
      </p:sp>
      <p:sp>
        <p:nvSpPr>
          <p:cNvPr id="3" name="Content Placeholder 2">
            <a:extLst>
              <a:ext uri="{FF2B5EF4-FFF2-40B4-BE49-F238E27FC236}">
                <a16:creationId xmlns:a16="http://schemas.microsoft.com/office/drawing/2014/main" id="{71130938-300D-4244-A60D-F4C8CD07C745}"/>
              </a:ext>
            </a:extLst>
          </p:cNvPr>
          <p:cNvSpPr>
            <a:spLocks noGrp="1"/>
          </p:cNvSpPr>
          <p:nvPr>
            <p:ph sz="half" idx="1"/>
          </p:nvPr>
        </p:nvSpPr>
        <p:spPr>
          <a:xfrm>
            <a:off x="838200" y="1825625"/>
            <a:ext cx="4638040" cy="4351338"/>
          </a:xfrm>
        </p:spPr>
        <p:txBody>
          <a:bodyPr/>
          <a:lstStyle>
            <a:lvl1pPr>
              <a:buClr>
                <a:schemeClr val="accent1"/>
              </a:buClr>
              <a:defRPr>
                <a:latin typeface="Calibri Light" panose="020F0302020204030204" pitchFamily="34" charset="0"/>
                <a:cs typeface="Calibri Light" panose="020F0302020204030204" pitchFamily="34" charset="0"/>
              </a:defRPr>
            </a:lvl1pPr>
            <a:lvl2pPr>
              <a:buClr>
                <a:schemeClr val="accent2"/>
              </a:buClr>
              <a:defRPr>
                <a:latin typeface="Calibri Light" panose="020F0302020204030204" pitchFamily="34" charset="0"/>
                <a:cs typeface="Calibri Light" panose="020F0302020204030204" pitchFamily="34" charset="0"/>
              </a:defRPr>
            </a:lvl2pPr>
            <a:lvl3pPr>
              <a:buClr>
                <a:schemeClr val="accent3"/>
              </a:buClr>
              <a:defRPr>
                <a:latin typeface="Calibri Light" panose="020F0302020204030204" pitchFamily="34" charset="0"/>
                <a:cs typeface="Calibri Light" panose="020F0302020204030204" pitchFamily="34" charset="0"/>
              </a:defRPr>
            </a:lvl3pPr>
            <a:lvl4pPr>
              <a:buClr>
                <a:schemeClr val="accent4"/>
              </a:buClr>
              <a:defRPr>
                <a:latin typeface="Calibri Light" panose="020F0302020204030204" pitchFamily="34" charset="0"/>
                <a:cs typeface="Calibri Light" panose="020F0302020204030204"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pic>
        <p:nvPicPr>
          <p:cNvPr id="14" name="Picture 13" descr="A sign in the dark&#10;&#10;Description automatically generated">
            <a:extLst>
              <a:ext uri="{FF2B5EF4-FFF2-40B4-BE49-F238E27FC236}">
                <a16:creationId xmlns:a16="http://schemas.microsoft.com/office/drawing/2014/main" id="{1FD5FADC-1A32-4697-96F8-E34BBA6C411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588394" y="5863012"/>
            <a:ext cx="1480012" cy="986675"/>
          </a:xfrm>
          <a:prstGeom prst="rect">
            <a:avLst/>
          </a:prstGeom>
        </p:spPr>
      </p:pic>
      <p:pic>
        <p:nvPicPr>
          <p:cNvPr id="15" name="Picture 14" descr="A picture containing shape&#10;&#10;Description automatically generated">
            <a:extLst>
              <a:ext uri="{FF2B5EF4-FFF2-40B4-BE49-F238E27FC236}">
                <a16:creationId xmlns:a16="http://schemas.microsoft.com/office/drawing/2014/main" id="{173168AD-547E-4219-B6FA-F04EED08F90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67905" y="6330816"/>
            <a:ext cx="2755398" cy="393193"/>
          </a:xfrm>
          <a:prstGeom prst="rect">
            <a:avLst/>
          </a:prstGeom>
        </p:spPr>
      </p:pic>
      <p:sp>
        <p:nvSpPr>
          <p:cNvPr id="16" name="Content Placeholder 2">
            <a:extLst>
              <a:ext uri="{FF2B5EF4-FFF2-40B4-BE49-F238E27FC236}">
                <a16:creationId xmlns:a16="http://schemas.microsoft.com/office/drawing/2014/main" id="{C0502D4D-2460-44DB-9910-492588D8B071}"/>
              </a:ext>
            </a:extLst>
          </p:cNvPr>
          <p:cNvSpPr>
            <a:spLocks noGrp="1"/>
          </p:cNvSpPr>
          <p:nvPr>
            <p:ph sz="half" idx="10"/>
          </p:nvPr>
        </p:nvSpPr>
        <p:spPr>
          <a:xfrm>
            <a:off x="5741663" y="1825625"/>
            <a:ext cx="4638040" cy="4351338"/>
          </a:xfrm>
        </p:spPr>
        <p:txBody>
          <a:bodyPr/>
          <a:lstStyle>
            <a:lvl1pPr>
              <a:buClr>
                <a:schemeClr val="accent1"/>
              </a:buClr>
              <a:defRPr>
                <a:latin typeface="Calibri Light" panose="020F0302020204030204" pitchFamily="34" charset="0"/>
                <a:cs typeface="Calibri Light" panose="020F0302020204030204" pitchFamily="34" charset="0"/>
              </a:defRPr>
            </a:lvl1pPr>
            <a:lvl2pPr>
              <a:buClr>
                <a:schemeClr val="accent2"/>
              </a:buClr>
              <a:defRPr>
                <a:latin typeface="Calibri Light" panose="020F0302020204030204" pitchFamily="34" charset="0"/>
                <a:cs typeface="Calibri Light" panose="020F0302020204030204" pitchFamily="34" charset="0"/>
              </a:defRPr>
            </a:lvl2pPr>
            <a:lvl3pPr>
              <a:buClr>
                <a:schemeClr val="accent3"/>
              </a:buClr>
              <a:defRPr>
                <a:latin typeface="Calibri Light" panose="020F0302020204030204" pitchFamily="34" charset="0"/>
                <a:cs typeface="Calibri Light" panose="020F0302020204030204" pitchFamily="34" charset="0"/>
              </a:defRPr>
            </a:lvl3pPr>
            <a:lvl4pPr>
              <a:buClr>
                <a:schemeClr val="accent4"/>
              </a:buClr>
              <a:defRPr>
                <a:latin typeface="Calibri Light" panose="020F0302020204030204" pitchFamily="34" charset="0"/>
                <a:cs typeface="Calibri Light" panose="020F0302020204030204"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40318478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9A8B07C6-1CED-436A-B34C-C07B61DA4BA2}"/>
              </a:ext>
            </a:extLst>
          </p:cNvPr>
          <p:cNvSpPr/>
          <p:nvPr userDrawn="1"/>
        </p:nvSpPr>
        <p:spPr>
          <a:xfrm>
            <a:off x="10464800" y="0"/>
            <a:ext cx="1727200" cy="6858000"/>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Isosceles Triangle 9">
            <a:extLst>
              <a:ext uri="{FF2B5EF4-FFF2-40B4-BE49-F238E27FC236}">
                <a16:creationId xmlns:a16="http://schemas.microsoft.com/office/drawing/2014/main" id="{23F5DB77-66E4-4F1D-A3EB-A4AF81F4EC8A}"/>
              </a:ext>
            </a:extLst>
          </p:cNvPr>
          <p:cNvSpPr/>
          <p:nvPr userDrawn="1"/>
        </p:nvSpPr>
        <p:spPr>
          <a:xfrm rot="10800000">
            <a:off x="0" y="0"/>
            <a:ext cx="3220720" cy="2428240"/>
          </a:xfrm>
          <a:prstGeom prst="triangle">
            <a:avLst>
              <a:gd name="adj" fmla="val 100000"/>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C8ED2E76-1D0B-4A4C-8D4C-6C1D0D9059FD}"/>
              </a:ext>
            </a:extLst>
          </p:cNvPr>
          <p:cNvSpPr>
            <a:spLocks noGrp="1"/>
          </p:cNvSpPr>
          <p:nvPr>
            <p:ph type="title"/>
          </p:nvPr>
        </p:nvSpPr>
        <p:spPr>
          <a:xfrm>
            <a:off x="838200" y="365125"/>
            <a:ext cx="9555480" cy="1325563"/>
          </a:xfrm>
        </p:spPr>
        <p:txBody>
          <a:bodyPr/>
          <a:lstStyle>
            <a:lvl1pPr algn="r">
              <a:defRPr b="1">
                <a:solidFill>
                  <a:schemeClr val="accent2"/>
                </a:solidFill>
                <a:latin typeface="+mn-lt"/>
              </a:defRPr>
            </a:lvl1pPr>
          </a:lstStyle>
          <a:p>
            <a:r>
              <a:rPr lang="en-US"/>
              <a:t>Click to edit Master title style</a:t>
            </a:r>
            <a:endParaRPr lang="en-GB" dirty="0"/>
          </a:p>
        </p:txBody>
      </p:sp>
      <p:sp>
        <p:nvSpPr>
          <p:cNvPr id="3" name="Content Placeholder 2">
            <a:extLst>
              <a:ext uri="{FF2B5EF4-FFF2-40B4-BE49-F238E27FC236}">
                <a16:creationId xmlns:a16="http://schemas.microsoft.com/office/drawing/2014/main" id="{71130938-300D-4244-A60D-F4C8CD07C745}"/>
              </a:ext>
            </a:extLst>
          </p:cNvPr>
          <p:cNvSpPr>
            <a:spLocks noGrp="1"/>
          </p:cNvSpPr>
          <p:nvPr>
            <p:ph sz="half" idx="1"/>
          </p:nvPr>
        </p:nvSpPr>
        <p:spPr>
          <a:xfrm>
            <a:off x="838200" y="1825625"/>
            <a:ext cx="4638040" cy="4351338"/>
          </a:xfrm>
        </p:spPr>
        <p:txBody>
          <a:bodyPr/>
          <a:lstStyle>
            <a:lvl1pPr>
              <a:buClr>
                <a:schemeClr val="accent2"/>
              </a:buClr>
              <a:defRPr>
                <a:latin typeface="Calibri Light" panose="020F0302020204030204" pitchFamily="34" charset="0"/>
                <a:cs typeface="Calibri Light" panose="020F0302020204030204" pitchFamily="34" charset="0"/>
              </a:defRPr>
            </a:lvl1pPr>
            <a:lvl2pPr>
              <a:buClr>
                <a:schemeClr val="accent3"/>
              </a:buClr>
              <a:defRPr>
                <a:latin typeface="Calibri Light" panose="020F0302020204030204" pitchFamily="34" charset="0"/>
                <a:cs typeface="Calibri Light" panose="020F0302020204030204" pitchFamily="34" charset="0"/>
              </a:defRPr>
            </a:lvl2pPr>
            <a:lvl3pPr>
              <a:buClr>
                <a:schemeClr val="accent4"/>
              </a:buClr>
              <a:defRPr>
                <a:latin typeface="Calibri Light" panose="020F0302020204030204" pitchFamily="34" charset="0"/>
                <a:cs typeface="Calibri Light" panose="020F0302020204030204" pitchFamily="34" charset="0"/>
              </a:defRPr>
            </a:lvl3pPr>
            <a:lvl4pPr>
              <a:buClr>
                <a:schemeClr val="accent1"/>
              </a:buClr>
              <a:defRPr>
                <a:latin typeface="Calibri Light" panose="020F0302020204030204" pitchFamily="34" charset="0"/>
                <a:cs typeface="Calibri Light" panose="020F0302020204030204"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pic>
        <p:nvPicPr>
          <p:cNvPr id="14" name="Picture 13" descr="A sign in the dark&#10;&#10;Description automatically generated">
            <a:extLst>
              <a:ext uri="{FF2B5EF4-FFF2-40B4-BE49-F238E27FC236}">
                <a16:creationId xmlns:a16="http://schemas.microsoft.com/office/drawing/2014/main" id="{1FD5FADC-1A32-4697-96F8-E34BBA6C411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588394" y="5863012"/>
            <a:ext cx="1480012" cy="986675"/>
          </a:xfrm>
          <a:prstGeom prst="rect">
            <a:avLst/>
          </a:prstGeom>
        </p:spPr>
      </p:pic>
      <p:pic>
        <p:nvPicPr>
          <p:cNvPr id="15" name="Picture 14" descr="A picture containing shape&#10;&#10;Description automatically generated">
            <a:extLst>
              <a:ext uri="{FF2B5EF4-FFF2-40B4-BE49-F238E27FC236}">
                <a16:creationId xmlns:a16="http://schemas.microsoft.com/office/drawing/2014/main" id="{173168AD-547E-4219-B6FA-F04EED08F90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67905" y="6330816"/>
            <a:ext cx="2755398" cy="393193"/>
          </a:xfrm>
          <a:prstGeom prst="rect">
            <a:avLst/>
          </a:prstGeom>
        </p:spPr>
      </p:pic>
      <p:sp>
        <p:nvSpPr>
          <p:cNvPr id="9" name="Content Placeholder 2">
            <a:extLst>
              <a:ext uri="{FF2B5EF4-FFF2-40B4-BE49-F238E27FC236}">
                <a16:creationId xmlns:a16="http://schemas.microsoft.com/office/drawing/2014/main" id="{EDB97F68-0CA2-4EED-B0D7-0F39F0843487}"/>
              </a:ext>
            </a:extLst>
          </p:cNvPr>
          <p:cNvSpPr>
            <a:spLocks noGrp="1"/>
          </p:cNvSpPr>
          <p:nvPr>
            <p:ph sz="half" idx="10"/>
          </p:nvPr>
        </p:nvSpPr>
        <p:spPr>
          <a:xfrm>
            <a:off x="5755640" y="1825625"/>
            <a:ext cx="4638040" cy="4351338"/>
          </a:xfrm>
        </p:spPr>
        <p:txBody>
          <a:bodyPr/>
          <a:lstStyle>
            <a:lvl1pPr>
              <a:buClr>
                <a:schemeClr val="accent1"/>
              </a:buClr>
              <a:defRPr/>
            </a:lvl1pPr>
            <a:lvl2pPr>
              <a:buClr>
                <a:schemeClr val="accent2"/>
              </a:buClr>
              <a:defRPr/>
            </a:lvl2pPr>
            <a:lvl3pPr>
              <a:buClr>
                <a:schemeClr val="accent3"/>
              </a:buClr>
              <a:defRPr/>
            </a:lvl3pPr>
            <a:lvl4pPr>
              <a:buClr>
                <a:schemeClr val="accent4"/>
              </a:buClr>
              <a:defRPr/>
            </a:lvl4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236746791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_Two Content">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9A8B07C6-1CED-436A-B34C-C07B61DA4BA2}"/>
              </a:ext>
            </a:extLst>
          </p:cNvPr>
          <p:cNvSpPr/>
          <p:nvPr userDrawn="1"/>
        </p:nvSpPr>
        <p:spPr>
          <a:xfrm>
            <a:off x="10464800" y="0"/>
            <a:ext cx="1727200" cy="6858000"/>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Isosceles Triangle 9">
            <a:extLst>
              <a:ext uri="{FF2B5EF4-FFF2-40B4-BE49-F238E27FC236}">
                <a16:creationId xmlns:a16="http://schemas.microsoft.com/office/drawing/2014/main" id="{23F5DB77-66E4-4F1D-A3EB-A4AF81F4EC8A}"/>
              </a:ext>
            </a:extLst>
          </p:cNvPr>
          <p:cNvSpPr/>
          <p:nvPr userDrawn="1"/>
        </p:nvSpPr>
        <p:spPr>
          <a:xfrm rot="10800000">
            <a:off x="0" y="0"/>
            <a:ext cx="3220720" cy="2428240"/>
          </a:xfrm>
          <a:prstGeom prst="triangle">
            <a:avLst>
              <a:gd name="adj" fmla="val 100000"/>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C8ED2E76-1D0B-4A4C-8D4C-6C1D0D9059FD}"/>
              </a:ext>
            </a:extLst>
          </p:cNvPr>
          <p:cNvSpPr>
            <a:spLocks noGrp="1"/>
          </p:cNvSpPr>
          <p:nvPr>
            <p:ph type="title"/>
          </p:nvPr>
        </p:nvSpPr>
        <p:spPr>
          <a:xfrm>
            <a:off x="838200" y="365125"/>
            <a:ext cx="9555480" cy="1325563"/>
          </a:xfrm>
        </p:spPr>
        <p:txBody>
          <a:bodyPr/>
          <a:lstStyle>
            <a:lvl1pPr algn="r">
              <a:defRPr b="1">
                <a:solidFill>
                  <a:schemeClr val="accent3"/>
                </a:solidFill>
                <a:latin typeface="+mn-lt"/>
              </a:defRPr>
            </a:lvl1pPr>
          </a:lstStyle>
          <a:p>
            <a:r>
              <a:rPr lang="en-US"/>
              <a:t>Click to edit Master title style</a:t>
            </a:r>
            <a:endParaRPr lang="en-GB" dirty="0"/>
          </a:p>
        </p:txBody>
      </p:sp>
      <p:sp>
        <p:nvSpPr>
          <p:cNvPr id="3" name="Content Placeholder 2">
            <a:extLst>
              <a:ext uri="{FF2B5EF4-FFF2-40B4-BE49-F238E27FC236}">
                <a16:creationId xmlns:a16="http://schemas.microsoft.com/office/drawing/2014/main" id="{71130938-300D-4244-A60D-F4C8CD07C745}"/>
              </a:ext>
            </a:extLst>
          </p:cNvPr>
          <p:cNvSpPr>
            <a:spLocks noGrp="1"/>
          </p:cNvSpPr>
          <p:nvPr>
            <p:ph sz="half" idx="1"/>
          </p:nvPr>
        </p:nvSpPr>
        <p:spPr>
          <a:xfrm>
            <a:off x="838200" y="1825625"/>
            <a:ext cx="4638040" cy="4351338"/>
          </a:xfrm>
        </p:spPr>
        <p:txBody>
          <a:bodyPr/>
          <a:lstStyle>
            <a:lvl1pPr>
              <a:buClr>
                <a:schemeClr val="accent3"/>
              </a:buClr>
              <a:defRPr>
                <a:latin typeface="Calibri Light" panose="020F0302020204030204" pitchFamily="34" charset="0"/>
                <a:cs typeface="Calibri Light" panose="020F0302020204030204" pitchFamily="34" charset="0"/>
              </a:defRPr>
            </a:lvl1pPr>
            <a:lvl2pPr>
              <a:buClr>
                <a:schemeClr val="accent4"/>
              </a:buClr>
              <a:defRPr>
                <a:latin typeface="Calibri Light" panose="020F0302020204030204" pitchFamily="34" charset="0"/>
                <a:cs typeface="Calibri Light" panose="020F0302020204030204" pitchFamily="34" charset="0"/>
              </a:defRPr>
            </a:lvl2pPr>
            <a:lvl3pPr>
              <a:buClr>
                <a:schemeClr val="accent1"/>
              </a:buClr>
              <a:defRPr>
                <a:latin typeface="Calibri Light" panose="020F0302020204030204" pitchFamily="34" charset="0"/>
                <a:cs typeface="Calibri Light" panose="020F0302020204030204" pitchFamily="34" charset="0"/>
              </a:defRPr>
            </a:lvl3pPr>
            <a:lvl4pPr>
              <a:buClr>
                <a:schemeClr val="accent2"/>
              </a:buClr>
              <a:defRPr>
                <a:latin typeface="Calibri Light" panose="020F0302020204030204" pitchFamily="34" charset="0"/>
                <a:cs typeface="Calibri Light" panose="020F0302020204030204"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pic>
        <p:nvPicPr>
          <p:cNvPr id="14" name="Picture 13" descr="A sign in the dark&#10;&#10;Description automatically generated">
            <a:extLst>
              <a:ext uri="{FF2B5EF4-FFF2-40B4-BE49-F238E27FC236}">
                <a16:creationId xmlns:a16="http://schemas.microsoft.com/office/drawing/2014/main" id="{1FD5FADC-1A32-4697-96F8-E34BBA6C411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588394" y="5863012"/>
            <a:ext cx="1480012" cy="986675"/>
          </a:xfrm>
          <a:prstGeom prst="rect">
            <a:avLst/>
          </a:prstGeom>
        </p:spPr>
      </p:pic>
      <p:pic>
        <p:nvPicPr>
          <p:cNvPr id="15" name="Picture 14" descr="A picture containing shape&#10;&#10;Description automatically generated">
            <a:extLst>
              <a:ext uri="{FF2B5EF4-FFF2-40B4-BE49-F238E27FC236}">
                <a16:creationId xmlns:a16="http://schemas.microsoft.com/office/drawing/2014/main" id="{173168AD-547E-4219-B6FA-F04EED08F90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67905" y="6330816"/>
            <a:ext cx="2755398" cy="393193"/>
          </a:xfrm>
          <a:prstGeom prst="rect">
            <a:avLst/>
          </a:prstGeom>
        </p:spPr>
      </p:pic>
    </p:spTree>
    <p:extLst>
      <p:ext uri="{BB962C8B-B14F-4D97-AF65-F5344CB8AC3E}">
        <p14:creationId xmlns:p14="http://schemas.microsoft.com/office/powerpoint/2010/main" val="257848411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9A8B07C6-1CED-436A-B34C-C07B61DA4BA2}"/>
              </a:ext>
            </a:extLst>
          </p:cNvPr>
          <p:cNvSpPr/>
          <p:nvPr userDrawn="1"/>
        </p:nvSpPr>
        <p:spPr>
          <a:xfrm>
            <a:off x="10464800" y="0"/>
            <a:ext cx="1727200" cy="6858000"/>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Isosceles Triangle 9">
            <a:extLst>
              <a:ext uri="{FF2B5EF4-FFF2-40B4-BE49-F238E27FC236}">
                <a16:creationId xmlns:a16="http://schemas.microsoft.com/office/drawing/2014/main" id="{23F5DB77-66E4-4F1D-A3EB-A4AF81F4EC8A}"/>
              </a:ext>
            </a:extLst>
          </p:cNvPr>
          <p:cNvSpPr/>
          <p:nvPr userDrawn="1"/>
        </p:nvSpPr>
        <p:spPr>
          <a:xfrm rot="10800000">
            <a:off x="0" y="0"/>
            <a:ext cx="3220720" cy="2428240"/>
          </a:xfrm>
          <a:prstGeom prst="triangle">
            <a:avLst>
              <a:gd name="adj" fmla="val 100000"/>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C8ED2E76-1D0B-4A4C-8D4C-6C1D0D9059FD}"/>
              </a:ext>
            </a:extLst>
          </p:cNvPr>
          <p:cNvSpPr>
            <a:spLocks noGrp="1"/>
          </p:cNvSpPr>
          <p:nvPr>
            <p:ph type="title"/>
          </p:nvPr>
        </p:nvSpPr>
        <p:spPr>
          <a:xfrm>
            <a:off x="838200" y="365125"/>
            <a:ext cx="9555480" cy="1325563"/>
          </a:xfrm>
        </p:spPr>
        <p:txBody>
          <a:bodyPr/>
          <a:lstStyle>
            <a:lvl1pPr algn="r">
              <a:defRPr b="1">
                <a:solidFill>
                  <a:schemeClr val="accent4"/>
                </a:solidFill>
                <a:latin typeface="+mn-lt"/>
              </a:defRPr>
            </a:lvl1pPr>
          </a:lstStyle>
          <a:p>
            <a:r>
              <a:rPr lang="en-US"/>
              <a:t>Click to edit Master title style</a:t>
            </a:r>
            <a:endParaRPr lang="en-GB" dirty="0"/>
          </a:p>
        </p:txBody>
      </p:sp>
      <p:sp>
        <p:nvSpPr>
          <p:cNvPr id="3" name="Content Placeholder 2">
            <a:extLst>
              <a:ext uri="{FF2B5EF4-FFF2-40B4-BE49-F238E27FC236}">
                <a16:creationId xmlns:a16="http://schemas.microsoft.com/office/drawing/2014/main" id="{71130938-300D-4244-A60D-F4C8CD07C745}"/>
              </a:ext>
            </a:extLst>
          </p:cNvPr>
          <p:cNvSpPr>
            <a:spLocks noGrp="1"/>
          </p:cNvSpPr>
          <p:nvPr>
            <p:ph sz="half" idx="1"/>
          </p:nvPr>
        </p:nvSpPr>
        <p:spPr>
          <a:xfrm>
            <a:off x="838200" y="1825625"/>
            <a:ext cx="4638040" cy="4351338"/>
          </a:xfrm>
        </p:spPr>
        <p:txBody>
          <a:bodyPr/>
          <a:lstStyle>
            <a:lvl1pPr>
              <a:buClr>
                <a:schemeClr val="accent4"/>
              </a:buClr>
              <a:defRPr>
                <a:latin typeface="Calibri Light" panose="020F0302020204030204" pitchFamily="34" charset="0"/>
                <a:cs typeface="Calibri Light" panose="020F0302020204030204" pitchFamily="34" charset="0"/>
              </a:defRPr>
            </a:lvl1pPr>
            <a:lvl2pPr>
              <a:buClr>
                <a:schemeClr val="accent1"/>
              </a:buClr>
              <a:defRPr>
                <a:latin typeface="Calibri Light" panose="020F0302020204030204" pitchFamily="34" charset="0"/>
                <a:cs typeface="Calibri Light" panose="020F0302020204030204" pitchFamily="34" charset="0"/>
              </a:defRPr>
            </a:lvl2pPr>
            <a:lvl3pPr>
              <a:buClr>
                <a:schemeClr val="accent2"/>
              </a:buClr>
              <a:defRPr>
                <a:latin typeface="Calibri Light" panose="020F0302020204030204" pitchFamily="34" charset="0"/>
                <a:cs typeface="Calibri Light" panose="020F0302020204030204" pitchFamily="34" charset="0"/>
              </a:defRPr>
            </a:lvl3pPr>
            <a:lvl4pPr>
              <a:buClr>
                <a:schemeClr val="accent3"/>
              </a:buClr>
              <a:defRPr>
                <a:latin typeface="Calibri Light" panose="020F0302020204030204" pitchFamily="34" charset="0"/>
                <a:cs typeface="Calibri Light" panose="020F0302020204030204"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pic>
        <p:nvPicPr>
          <p:cNvPr id="14" name="Picture 13" descr="A sign in the dark&#10;&#10;Description automatically generated">
            <a:extLst>
              <a:ext uri="{FF2B5EF4-FFF2-40B4-BE49-F238E27FC236}">
                <a16:creationId xmlns:a16="http://schemas.microsoft.com/office/drawing/2014/main" id="{1FD5FADC-1A32-4697-96F8-E34BBA6C411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588394" y="5863012"/>
            <a:ext cx="1480012" cy="986675"/>
          </a:xfrm>
          <a:prstGeom prst="rect">
            <a:avLst/>
          </a:prstGeom>
        </p:spPr>
      </p:pic>
      <p:pic>
        <p:nvPicPr>
          <p:cNvPr id="15" name="Picture 14" descr="A picture containing shape&#10;&#10;Description automatically generated">
            <a:extLst>
              <a:ext uri="{FF2B5EF4-FFF2-40B4-BE49-F238E27FC236}">
                <a16:creationId xmlns:a16="http://schemas.microsoft.com/office/drawing/2014/main" id="{173168AD-547E-4219-B6FA-F04EED08F90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67905" y="6330816"/>
            <a:ext cx="2755398" cy="393193"/>
          </a:xfrm>
          <a:prstGeom prst="rect">
            <a:avLst/>
          </a:prstGeom>
        </p:spPr>
      </p:pic>
      <p:sp>
        <p:nvSpPr>
          <p:cNvPr id="9" name="Content Placeholder 2">
            <a:extLst>
              <a:ext uri="{FF2B5EF4-FFF2-40B4-BE49-F238E27FC236}">
                <a16:creationId xmlns:a16="http://schemas.microsoft.com/office/drawing/2014/main" id="{15EEDCDB-B420-468B-9310-217676004537}"/>
              </a:ext>
            </a:extLst>
          </p:cNvPr>
          <p:cNvSpPr>
            <a:spLocks noGrp="1"/>
          </p:cNvSpPr>
          <p:nvPr>
            <p:ph sz="half" idx="10"/>
          </p:nvPr>
        </p:nvSpPr>
        <p:spPr>
          <a:xfrm>
            <a:off x="5755640" y="1825625"/>
            <a:ext cx="4638040" cy="4351338"/>
          </a:xfrm>
        </p:spPr>
        <p:txBody>
          <a:bodyPr/>
          <a:lstStyle>
            <a:lvl1pPr>
              <a:buClr>
                <a:schemeClr val="accent4"/>
              </a:buClr>
              <a:defRPr>
                <a:latin typeface="Calibri Light" panose="020F0302020204030204" pitchFamily="34" charset="0"/>
                <a:cs typeface="Calibri Light" panose="020F0302020204030204" pitchFamily="34" charset="0"/>
              </a:defRPr>
            </a:lvl1pPr>
            <a:lvl2pPr>
              <a:buClr>
                <a:schemeClr val="accent1"/>
              </a:buClr>
              <a:defRPr>
                <a:latin typeface="Calibri Light" panose="020F0302020204030204" pitchFamily="34" charset="0"/>
                <a:cs typeface="Calibri Light" panose="020F0302020204030204" pitchFamily="34" charset="0"/>
              </a:defRPr>
            </a:lvl2pPr>
            <a:lvl3pPr>
              <a:buClr>
                <a:schemeClr val="accent2"/>
              </a:buClr>
              <a:defRPr>
                <a:latin typeface="Calibri Light" panose="020F0302020204030204" pitchFamily="34" charset="0"/>
                <a:cs typeface="Calibri Light" panose="020F0302020204030204" pitchFamily="34" charset="0"/>
              </a:defRPr>
            </a:lvl3pPr>
            <a:lvl4pPr>
              <a:buClr>
                <a:schemeClr val="accent3"/>
              </a:buClr>
              <a:defRPr>
                <a:latin typeface="Calibri Light" panose="020F0302020204030204" pitchFamily="34" charset="0"/>
                <a:cs typeface="Calibri Light" panose="020F0302020204030204"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251413063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4_Two Content">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9A8B07C6-1CED-436A-B34C-C07B61DA4BA2}"/>
              </a:ext>
            </a:extLst>
          </p:cNvPr>
          <p:cNvSpPr/>
          <p:nvPr userDrawn="1"/>
        </p:nvSpPr>
        <p:spPr>
          <a:xfrm>
            <a:off x="-1" y="0"/>
            <a:ext cx="1727200" cy="6858000"/>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Isosceles Triangle 9">
            <a:extLst>
              <a:ext uri="{FF2B5EF4-FFF2-40B4-BE49-F238E27FC236}">
                <a16:creationId xmlns:a16="http://schemas.microsoft.com/office/drawing/2014/main" id="{23F5DB77-66E4-4F1D-A3EB-A4AF81F4EC8A}"/>
              </a:ext>
            </a:extLst>
          </p:cNvPr>
          <p:cNvSpPr/>
          <p:nvPr userDrawn="1"/>
        </p:nvSpPr>
        <p:spPr>
          <a:xfrm rot="16200000">
            <a:off x="9367520" y="396240"/>
            <a:ext cx="3220720" cy="2428240"/>
          </a:xfrm>
          <a:prstGeom prst="triangle">
            <a:avLst>
              <a:gd name="adj" fmla="val 100000"/>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C8ED2E76-1D0B-4A4C-8D4C-6C1D0D9059FD}"/>
              </a:ext>
            </a:extLst>
          </p:cNvPr>
          <p:cNvSpPr>
            <a:spLocks noGrp="1"/>
          </p:cNvSpPr>
          <p:nvPr>
            <p:ph type="title"/>
          </p:nvPr>
        </p:nvSpPr>
        <p:spPr>
          <a:xfrm>
            <a:off x="1838960" y="365125"/>
            <a:ext cx="8554720" cy="1325563"/>
          </a:xfrm>
        </p:spPr>
        <p:txBody>
          <a:bodyPr/>
          <a:lstStyle>
            <a:lvl1pPr algn="l">
              <a:defRPr b="1">
                <a:solidFill>
                  <a:schemeClr val="accent1"/>
                </a:solidFill>
                <a:latin typeface="+mn-lt"/>
              </a:defRPr>
            </a:lvl1pPr>
          </a:lstStyle>
          <a:p>
            <a:r>
              <a:rPr lang="en-US"/>
              <a:t>Click to edit Master title style</a:t>
            </a:r>
            <a:endParaRPr lang="en-GB" dirty="0"/>
          </a:p>
        </p:txBody>
      </p:sp>
      <p:sp>
        <p:nvSpPr>
          <p:cNvPr id="3" name="Content Placeholder 2">
            <a:extLst>
              <a:ext uri="{FF2B5EF4-FFF2-40B4-BE49-F238E27FC236}">
                <a16:creationId xmlns:a16="http://schemas.microsoft.com/office/drawing/2014/main" id="{71130938-300D-4244-A60D-F4C8CD07C745}"/>
              </a:ext>
            </a:extLst>
          </p:cNvPr>
          <p:cNvSpPr>
            <a:spLocks noGrp="1"/>
          </p:cNvSpPr>
          <p:nvPr>
            <p:ph sz="half" idx="1"/>
          </p:nvPr>
        </p:nvSpPr>
        <p:spPr>
          <a:xfrm>
            <a:off x="1838960" y="1829118"/>
            <a:ext cx="4523740" cy="4351338"/>
          </a:xfrm>
        </p:spPr>
        <p:txBody>
          <a:bodyPr/>
          <a:lstStyle>
            <a:lvl1pPr>
              <a:buClr>
                <a:schemeClr val="accent1"/>
              </a:buClr>
              <a:defRPr>
                <a:latin typeface="Calibri Light" panose="020F0302020204030204" pitchFamily="34" charset="0"/>
                <a:cs typeface="Calibri Light" panose="020F0302020204030204" pitchFamily="34" charset="0"/>
              </a:defRPr>
            </a:lvl1pPr>
            <a:lvl2pPr>
              <a:buClr>
                <a:schemeClr val="accent2"/>
              </a:buClr>
              <a:defRPr>
                <a:latin typeface="Calibri Light" panose="020F0302020204030204" pitchFamily="34" charset="0"/>
                <a:cs typeface="Calibri Light" panose="020F0302020204030204" pitchFamily="34" charset="0"/>
              </a:defRPr>
            </a:lvl2pPr>
            <a:lvl3pPr>
              <a:buClr>
                <a:schemeClr val="accent3"/>
              </a:buClr>
              <a:defRPr>
                <a:latin typeface="Calibri Light" panose="020F0302020204030204" pitchFamily="34" charset="0"/>
                <a:cs typeface="Calibri Light" panose="020F0302020204030204" pitchFamily="34" charset="0"/>
              </a:defRPr>
            </a:lvl3pPr>
            <a:lvl4pPr>
              <a:buClr>
                <a:schemeClr val="accent4"/>
              </a:buClr>
              <a:defRPr>
                <a:latin typeface="Calibri Light" panose="020F0302020204030204" pitchFamily="34" charset="0"/>
                <a:cs typeface="Calibri Light" panose="020F0302020204030204"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pic>
        <p:nvPicPr>
          <p:cNvPr id="14" name="Picture 13" descr="A sign in the dark&#10;&#10;Description automatically generated">
            <a:extLst>
              <a:ext uri="{FF2B5EF4-FFF2-40B4-BE49-F238E27FC236}">
                <a16:creationId xmlns:a16="http://schemas.microsoft.com/office/drawing/2014/main" id="{1FD5FADC-1A32-4697-96F8-E34BBA6C411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3593" y="5763906"/>
            <a:ext cx="1480012" cy="986675"/>
          </a:xfrm>
          <a:prstGeom prst="rect">
            <a:avLst/>
          </a:prstGeom>
        </p:spPr>
      </p:pic>
      <p:pic>
        <p:nvPicPr>
          <p:cNvPr id="9" name="Picture 8" descr="A picture containing shape&#10;&#10;Description automatically generated">
            <a:extLst>
              <a:ext uri="{FF2B5EF4-FFF2-40B4-BE49-F238E27FC236}">
                <a16:creationId xmlns:a16="http://schemas.microsoft.com/office/drawing/2014/main" id="{21A3C1C6-3C5A-41FA-853D-FC0059DD367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598402" y="6357388"/>
            <a:ext cx="2755398" cy="393193"/>
          </a:xfrm>
          <a:prstGeom prst="rect">
            <a:avLst/>
          </a:prstGeom>
        </p:spPr>
      </p:pic>
      <p:sp>
        <p:nvSpPr>
          <p:cNvPr id="11" name="Content Placeholder 2">
            <a:extLst>
              <a:ext uri="{FF2B5EF4-FFF2-40B4-BE49-F238E27FC236}">
                <a16:creationId xmlns:a16="http://schemas.microsoft.com/office/drawing/2014/main" id="{38CEE0D4-EFC3-49D2-BBB7-C8E6B58DD255}"/>
              </a:ext>
            </a:extLst>
          </p:cNvPr>
          <p:cNvSpPr>
            <a:spLocks noGrp="1"/>
          </p:cNvSpPr>
          <p:nvPr>
            <p:ph sz="half" idx="10"/>
          </p:nvPr>
        </p:nvSpPr>
        <p:spPr>
          <a:xfrm>
            <a:off x="6474461" y="1829118"/>
            <a:ext cx="4523740" cy="4351338"/>
          </a:xfrm>
        </p:spPr>
        <p:txBody>
          <a:bodyPr/>
          <a:lstStyle>
            <a:lvl1pPr>
              <a:buClr>
                <a:schemeClr val="accent1"/>
              </a:buClr>
              <a:defRPr>
                <a:latin typeface="Calibri Light" panose="020F0302020204030204" pitchFamily="34" charset="0"/>
                <a:cs typeface="Calibri Light" panose="020F0302020204030204" pitchFamily="34" charset="0"/>
              </a:defRPr>
            </a:lvl1pPr>
            <a:lvl2pPr>
              <a:buClr>
                <a:schemeClr val="accent2"/>
              </a:buClr>
              <a:defRPr>
                <a:latin typeface="Calibri Light" panose="020F0302020204030204" pitchFamily="34" charset="0"/>
                <a:cs typeface="Calibri Light" panose="020F0302020204030204" pitchFamily="34" charset="0"/>
              </a:defRPr>
            </a:lvl2pPr>
            <a:lvl3pPr>
              <a:buClr>
                <a:schemeClr val="accent3"/>
              </a:buClr>
              <a:defRPr>
                <a:latin typeface="Calibri Light" panose="020F0302020204030204" pitchFamily="34" charset="0"/>
                <a:cs typeface="Calibri Light" panose="020F0302020204030204" pitchFamily="34" charset="0"/>
              </a:defRPr>
            </a:lvl3pPr>
            <a:lvl4pPr>
              <a:buClr>
                <a:schemeClr val="accent4"/>
              </a:buClr>
              <a:defRPr>
                <a:latin typeface="Calibri Light" panose="020F0302020204030204" pitchFamily="34" charset="0"/>
                <a:cs typeface="Calibri Light" panose="020F0302020204030204"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22497421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B9CADB2-A148-41F2-AF96-025D7D67A9AB}"/>
              </a:ext>
            </a:extLst>
          </p:cNvPr>
          <p:cNvSpPr/>
          <p:nvPr userDrawn="1"/>
        </p:nvSpPr>
        <p:spPr>
          <a:xfrm>
            <a:off x="5129939" y="0"/>
            <a:ext cx="7062061" cy="6858000"/>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4A660C4D-89B8-4DB5-8396-E84163B317C2}"/>
              </a:ext>
            </a:extLst>
          </p:cNvPr>
          <p:cNvSpPr>
            <a:spLocks noGrp="1"/>
          </p:cNvSpPr>
          <p:nvPr>
            <p:ph type="title"/>
          </p:nvPr>
        </p:nvSpPr>
        <p:spPr>
          <a:xfrm>
            <a:off x="5882252" y="590549"/>
            <a:ext cx="5557433" cy="1325563"/>
          </a:xfrm>
        </p:spPr>
        <p:txBody>
          <a:bodyPr>
            <a:noAutofit/>
          </a:bodyPr>
          <a:lstStyle>
            <a:lvl1pPr>
              <a:defRPr sz="6000" b="1">
                <a:solidFill>
                  <a:schemeClr val="bg2"/>
                </a:solidFill>
                <a:latin typeface="+mn-lt"/>
              </a:defRPr>
            </a:lvl1pPr>
          </a:lstStyle>
          <a:p>
            <a:r>
              <a:rPr lang="en-US"/>
              <a:t>Click to edit Master title style</a:t>
            </a:r>
            <a:endParaRPr lang="en-GB" dirty="0"/>
          </a:p>
        </p:txBody>
      </p:sp>
      <p:pic>
        <p:nvPicPr>
          <p:cNvPr id="15" name="Picture 14" descr="A picture containing shape&#10;&#10;Description automatically generated">
            <a:extLst>
              <a:ext uri="{FF2B5EF4-FFF2-40B4-BE49-F238E27FC236}">
                <a16:creationId xmlns:a16="http://schemas.microsoft.com/office/drawing/2014/main" id="{3070A089-9B6C-4A19-952E-76336B85372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67905" y="6330816"/>
            <a:ext cx="2755398" cy="393193"/>
          </a:xfrm>
          <a:prstGeom prst="rect">
            <a:avLst/>
          </a:prstGeom>
        </p:spPr>
      </p:pic>
      <p:pic>
        <p:nvPicPr>
          <p:cNvPr id="16" name="Picture 15" descr="A sign in the dark&#10;&#10;Description automatically generated">
            <a:extLst>
              <a:ext uri="{FF2B5EF4-FFF2-40B4-BE49-F238E27FC236}">
                <a16:creationId xmlns:a16="http://schemas.microsoft.com/office/drawing/2014/main" id="{DBD44189-819C-4F9D-8F01-211ECC7DC3D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181133" y="5837479"/>
            <a:ext cx="1480012" cy="986675"/>
          </a:xfrm>
          <a:prstGeom prst="rect">
            <a:avLst/>
          </a:prstGeom>
        </p:spPr>
      </p:pic>
      <p:sp>
        <p:nvSpPr>
          <p:cNvPr id="17" name="Content Placeholder 2">
            <a:extLst>
              <a:ext uri="{FF2B5EF4-FFF2-40B4-BE49-F238E27FC236}">
                <a16:creationId xmlns:a16="http://schemas.microsoft.com/office/drawing/2014/main" id="{3CDDA56E-0BE5-47F0-8D2C-59B3E7F08536}"/>
              </a:ext>
            </a:extLst>
          </p:cNvPr>
          <p:cNvSpPr>
            <a:spLocks noGrp="1"/>
          </p:cNvSpPr>
          <p:nvPr>
            <p:ph idx="1" hasCustomPrompt="1"/>
          </p:nvPr>
        </p:nvSpPr>
        <p:spPr>
          <a:xfrm>
            <a:off x="504342" y="1253331"/>
            <a:ext cx="4036662" cy="4351338"/>
          </a:xfrm>
        </p:spPr>
        <p:txBody>
          <a:bodyPr>
            <a:normAutofit/>
          </a:bodyPr>
          <a:lstStyle>
            <a:lvl1pPr marL="228600" indent="-228600">
              <a:buClr>
                <a:schemeClr val="accent1"/>
              </a:buClr>
              <a:buSzPct val="150000"/>
              <a:buFontTx/>
              <a:buBlip>
                <a:blip r:embed="rId4"/>
              </a:buBlip>
              <a:defRPr sz="3200">
                <a:latin typeface="Calibri Light" panose="020F0302020204030204" pitchFamily="34" charset="0"/>
                <a:cs typeface="Calibri Light" panose="020F0302020204030204" pitchFamily="34" charset="0"/>
              </a:defRPr>
            </a:lvl1pPr>
            <a:lvl2pPr>
              <a:buClr>
                <a:schemeClr val="accent2"/>
              </a:buClr>
              <a:defRPr/>
            </a:lvl2pPr>
            <a:lvl3pPr>
              <a:buClr>
                <a:schemeClr val="accent3"/>
              </a:buClr>
              <a:defRPr/>
            </a:lvl3pPr>
            <a:lvl4pPr>
              <a:buClr>
                <a:schemeClr val="accent4"/>
              </a:buClr>
              <a:defRPr/>
            </a:lvl4pPr>
          </a:lstStyle>
          <a:p>
            <a:pPr lvl="0"/>
            <a:r>
              <a:rPr lang="en-US" dirty="0"/>
              <a:t>Agenda One</a:t>
            </a:r>
          </a:p>
          <a:p>
            <a:pPr lvl="0"/>
            <a:r>
              <a:rPr lang="en-US" dirty="0"/>
              <a:t>Agenda Two</a:t>
            </a:r>
          </a:p>
          <a:p>
            <a:pPr lvl="0"/>
            <a:r>
              <a:rPr lang="en-US" dirty="0"/>
              <a:t>Agenda Three</a:t>
            </a:r>
          </a:p>
          <a:p>
            <a:pPr lvl="0"/>
            <a:r>
              <a:rPr lang="en-US" dirty="0"/>
              <a:t>Agenda Four</a:t>
            </a:r>
          </a:p>
        </p:txBody>
      </p:sp>
    </p:spTree>
    <p:extLst>
      <p:ext uri="{BB962C8B-B14F-4D97-AF65-F5344CB8AC3E}">
        <p14:creationId xmlns:p14="http://schemas.microsoft.com/office/powerpoint/2010/main" val="362151452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5_Two Content">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9A8B07C6-1CED-436A-B34C-C07B61DA4BA2}"/>
              </a:ext>
            </a:extLst>
          </p:cNvPr>
          <p:cNvSpPr/>
          <p:nvPr userDrawn="1"/>
        </p:nvSpPr>
        <p:spPr>
          <a:xfrm>
            <a:off x="-1" y="0"/>
            <a:ext cx="1727200" cy="6858000"/>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Isosceles Triangle 9">
            <a:extLst>
              <a:ext uri="{FF2B5EF4-FFF2-40B4-BE49-F238E27FC236}">
                <a16:creationId xmlns:a16="http://schemas.microsoft.com/office/drawing/2014/main" id="{23F5DB77-66E4-4F1D-A3EB-A4AF81F4EC8A}"/>
              </a:ext>
            </a:extLst>
          </p:cNvPr>
          <p:cNvSpPr/>
          <p:nvPr userDrawn="1"/>
        </p:nvSpPr>
        <p:spPr>
          <a:xfrm rot="16200000">
            <a:off x="9367520" y="396240"/>
            <a:ext cx="3220720" cy="2428240"/>
          </a:xfrm>
          <a:prstGeom prst="triangle">
            <a:avLst>
              <a:gd name="adj" fmla="val 100000"/>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C8ED2E76-1D0B-4A4C-8D4C-6C1D0D9059FD}"/>
              </a:ext>
            </a:extLst>
          </p:cNvPr>
          <p:cNvSpPr>
            <a:spLocks noGrp="1"/>
          </p:cNvSpPr>
          <p:nvPr>
            <p:ph type="title"/>
          </p:nvPr>
        </p:nvSpPr>
        <p:spPr>
          <a:xfrm>
            <a:off x="1838960" y="365125"/>
            <a:ext cx="8554720" cy="1325563"/>
          </a:xfrm>
        </p:spPr>
        <p:txBody>
          <a:bodyPr/>
          <a:lstStyle>
            <a:lvl1pPr algn="l">
              <a:defRPr b="1">
                <a:solidFill>
                  <a:schemeClr val="accent2"/>
                </a:solidFill>
                <a:latin typeface="+mn-lt"/>
              </a:defRPr>
            </a:lvl1pPr>
          </a:lstStyle>
          <a:p>
            <a:r>
              <a:rPr lang="en-US"/>
              <a:t>Click to edit Master title style</a:t>
            </a:r>
            <a:endParaRPr lang="en-GB" dirty="0"/>
          </a:p>
        </p:txBody>
      </p:sp>
      <p:sp>
        <p:nvSpPr>
          <p:cNvPr id="3" name="Content Placeholder 2">
            <a:extLst>
              <a:ext uri="{FF2B5EF4-FFF2-40B4-BE49-F238E27FC236}">
                <a16:creationId xmlns:a16="http://schemas.microsoft.com/office/drawing/2014/main" id="{71130938-300D-4244-A60D-F4C8CD07C745}"/>
              </a:ext>
            </a:extLst>
          </p:cNvPr>
          <p:cNvSpPr>
            <a:spLocks noGrp="1"/>
          </p:cNvSpPr>
          <p:nvPr>
            <p:ph sz="half" idx="1"/>
          </p:nvPr>
        </p:nvSpPr>
        <p:spPr>
          <a:xfrm>
            <a:off x="1838960" y="1829118"/>
            <a:ext cx="4523740" cy="4351338"/>
          </a:xfrm>
        </p:spPr>
        <p:txBody>
          <a:bodyPr/>
          <a:lstStyle>
            <a:lvl1pPr>
              <a:buClr>
                <a:schemeClr val="accent2"/>
              </a:buClr>
              <a:defRPr>
                <a:latin typeface="Calibri Light" panose="020F0302020204030204" pitchFamily="34" charset="0"/>
                <a:cs typeface="Calibri Light" panose="020F0302020204030204" pitchFamily="34" charset="0"/>
              </a:defRPr>
            </a:lvl1pPr>
            <a:lvl2pPr>
              <a:buClr>
                <a:schemeClr val="accent3"/>
              </a:buClr>
              <a:defRPr>
                <a:latin typeface="Calibri Light" panose="020F0302020204030204" pitchFamily="34" charset="0"/>
                <a:cs typeface="Calibri Light" panose="020F0302020204030204" pitchFamily="34" charset="0"/>
              </a:defRPr>
            </a:lvl2pPr>
            <a:lvl3pPr>
              <a:buClr>
                <a:schemeClr val="accent4"/>
              </a:buClr>
              <a:defRPr>
                <a:latin typeface="Calibri Light" panose="020F0302020204030204" pitchFamily="34" charset="0"/>
                <a:cs typeface="Calibri Light" panose="020F0302020204030204" pitchFamily="34" charset="0"/>
              </a:defRPr>
            </a:lvl3pPr>
            <a:lvl4pPr>
              <a:buClr>
                <a:schemeClr val="accent1"/>
              </a:buClr>
              <a:defRPr>
                <a:latin typeface="Calibri Light" panose="020F0302020204030204" pitchFamily="34" charset="0"/>
                <a:cs typeface="Calibri Light" panose="020F0302020204030204"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pic>
        <p:nvPicPr>
          <p:cNvPr id="14" name="Picture 13" descr="A sign in the dark&#10;&#10;Description automatically generated">
            <a:extLst>
              <a:ext uri="{FF2B5EF4-FFF2-40B4-BE49-F238E27FC236}">
                <a16:creationId xmlns:a16="http://schemas.microsoft.com/office/drawing/2014/main" id="{1FD5FADC-1A32-4697-96F8-E34BBA6C411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3593" y="5763906"/>
            <a:ext cx="1480012" cy="986675"/>
          </a:xfrm>
          <a:prstGeom prst="rect">
            <a:avLst/>
          </a:prstGeom>
        </p:spPr>
      </p:pic>
      <p:pic>
        <p:nvPicPr>
          <p:cNvPr id="9" name="Picture 8" descr="A picture containing shape&#10;&#10;Description automatically generated">
            <a:extLst>
              <a:ext uri="{FF2B5EF4-FFF2-40B4-BE49-F238E27FC236}">
                <a16:creationId xmlns:a16="http://schemas.microsoft.com/office/drawing/2014/main" id="{21A3C1C6-3C5A-41FA-853D-FC0059DD367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598402" y="6357388"/>
            <a:ext cx="2755398" cy="393193"/>
          </a:xfrm>
          <a:prstGeom prst="rect">
            <a:avLst/>
          </a:prstGeom>
        </p:spPr>
      </p:pic>
      <p:sp>
        <p:nvSpPr>
          <p:cNvPr id="12" name="Content Placeholder 2">
            <a:extLst>
              <a:ext uri="{FF2B5EF4-FFF2-40B4-BE49-F238E27FC236}">
                <a16:creationId xmlns:a16="http://schemas.microsoft.com/office/drawing/2014/main" id="{0F299505-B8F3-4863-B9C0-26D524A1664A}"/>
              </a:ext>
            </a:extLst>
          </p:cNvPr>
          <p:cNvSpPr>
            <a:spLocks noGrp="1"/>
          </p:cNvSpPr>
          <p:nvPr>
            <p:ph sz="half" idx="10"/>
          </p:nvPr>
        </p:nvSpPr>
        <p:spPr>
          <a:xfrm>
            <a:off x="6474461" y="1829118"/>
            <a:ext cx="4523740" cy="4351338"/>
          </a:xfrm>
        </p:spPr>
        <p:txBody>
          <a:bodyPr/>
          <a:lstStyle>
            <a:lvl1pPr>
              <a:buClr>
                <a:schemeClr val="accent2"/>
              </a:buClr>
              <a:defRPr>
                <a:latin typeface="Calibri Light" panose="020F0302020204030204" pitchFamily="34" charset="0"/>
                <a:cs typeface="Calibri Light" panose="020F0302020204030204" pitchFamily="34" charset="0"/>
              </a:defRPr>
            </a:lvl1pPr>
            <a:lvl2pPr>
              <a:buClr>
                <a:schemeClr val="accent3"/>
              </a:buClr>
              <a:defRPr>
                <a:latin typeface="Calibri Light" panose="020F0302020204030204" pitchFamily="34" charset="0"/>
                <a:cs typeface="Calibri Light" panose="020F0302020204030204" pitchFamily="34" charset="0"/>
              </a:defRPr>
            </a:lvl2pPr>
            <a:lvl3pPr>
              <a:buClr>
                <a:schemeClr val="accent4"/>
              </a:buClr>
              <a:defRPr>
                <a:latin typeface="Calibri Light" panose="020F0302020204030204" pitchFamily="34" charset="0"/>
                <a:cs typeface="Calibri Light" panose="020F0302020204030204" pitchFamily="34" charset="0"/>
              </a:defRPr>
            </a:lvl3pPr>
            <a:lvl4pPr>
              <a:buClr>
                <a:schemeClr val="accent1"/>
              </a:buClr>
              <a:defRPr>
                <a:latin typeface="Calibri Light" panose="020F0302020204030204" pitchFamily="34" charset="0"/>
                <a:cs typeface="Calibri Light" panose="020F0302020204030204"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129289206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6_Two Content">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9A8B07C6-1CED-436A-B34C-C07B61DA4BA2}"/>
              </a:ext>
            </a:extLst>
          </p:cNvPr>
          <p:cNvSpPr/>
          <p:nvPr userDrawn="1"/>
        </p:nvSpPr>
        <p:spPr>
          <a:xfrm>
            <a:off x="-1" y="0"/>
            <a:ext cx="1727200" cy="6858000"/>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Isosceles Triangle 9">
            <a:extLst>
              <a:ext uri="{FF2B5EF4-FFF2-40B4-BE49-F238E27FC236}">
                <a16:creationId xmlns:a16="http://schemas.microsoft.com/office/drawing/2014/main" id="{23F5DB77-66E4-4F1D-A3EB-A4AF81F4EC8A}"/>
              </a:ext>
            </a:extLst>
          </p:cNvPr>
          <p:cNvSpPr/>
          <p:nvPr userDrawn="1"/>
        </p:nvSpPr>
        <p:spPr>
          <a:xfrm rot="16200000">
            <a:off x="9367520" y="396240"/>
            <a:ext cx="3220720" cy="2428240"/>
          </a:xfrm>
          <a:prstGeom prst="triangle">
            <a:avLst>
              <a:gd name="adj" fmla="val 100000"/>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C8ED2E76-1D0B-4A4C-8D4C-6C1D0D9059FD}"/>
              </a:ext>
            </a:extLst>
          </p:cNvPr>
          <p:cNvSpPr>
            <a:spLocks noGrp="1"/>
          </p:cNvSpPr>
          <p:nvPr>
            <p:ph type="title"/>
          </p:nvPr>
        </p:nvSpPr>
        <p:spPr>
          <a:xfrm>
            <a:off x="1838960" y="365125"/>
            <a:ext cx="8554720" cy="1325563"/>
          </a:xfrm>
        </p:spPr>
        <p:txBody>
          <a:bodyPr/>
          <a:lstStyle>
            <a:lvl1pPr algn="l">
              <a:defRPr b="1">
                <a:solidFill>
                  <a:schemeClr val="accent3"/>
                </a:solidFill>
                <a:latin typeface="+mn-lt"/>
              </a:defRPr>
            </a:lvl1pPr>
          </a:lstStyle>
          <a:p>
            <a:r>
              <a:rPr lang="en-US"/>
              <a:t>Click to edit Master title style</a:t>
            </a:r>
            <a:endParaRPr lang="en-GB" dirty="0"/>
          </a:p>
        </p:txBody>
      </p:sp>
      <p:sp>
        <p:nvSpPr>
          <p:cNvPr id="3" name="Content Placeholder 2">
            <a:extLst>
              <a:ext uri="{FF2B5EF4-FFF2-40B4-BE49-F238E27FC236}">
                <a16:creationId xmlns:a16="http://schemas.microsoft.com/office/drawing/2014/main" id="{71130938-300D-4244-A60D-F4C8CD07C745}"/>
              </a:ext>
            </a:extLst>
          </p:cNvPr>
          <p:cNvSpPr>
            <a:spLocks noGrp="1"/>
          </p:cNvSpPr>
          <p:nvPr>
            <p:ph sz="half" idx="1"/>
          </p:nvPr>
        </p:nvSpPr>
        <p:spPr>
          <a:xfrm>
            <a:off x="1838960" y="1829118"/>
            <a:ext cx="4523740" cy="4351338"/>
          </a:xfrm>
        </p:spPr>
        <p:txBody>
          <a:bodyPr/>
          <a:lstStyle>
            <a:lvl1pPr>
              <a:buClr>
                <a:schemeClr val="accent3"/>
              </a:buClr>
              <a:defRPr>
                <a:latin typeface="Calibri Light" panose="020F0302020204030204" pitchFamily="34" charset="0"/>
                <a:cs typeface="Calibri Light" panose="020F0302020204030204" pitchFamily="34" charset="0"/>
              </a:defRPr>
            </a:lvl1pPr>
            <a:lvl2pPr>
              <a:buClr>
                <a:schemeClr val="accent4"/>
              </a:buClr>
              <a:defRPr>
                <a:latin typeface="Calibri Light" panose="020F0302020204030204" pitchFamily="34" charset="0"/>
                <a:cs typeface="Calibri Light" panose="020F0302020204030204" pitchFamily="34" charset="0"/>
              </a:defRPr>
            </a:lvl2pPr>
            <a:lvl3pPr>
              <a:buClr>
                <a:schemeClr val="accent1"/>
              </a:buClr>
              <a:defRPr>
                <a:latin typeface="Calibri Light" panose="020F0302020204030204" pitchFamily="34" charset="0"/>
                <a:cs typeface="Calibri Light" panose="020F0302020204030204" pitchFamily="34" charset="0"/>
              </a:defRPr>
            </a:lvl3pPr>
            <a:lvl4pPr>
              <a:buClr>
                <a:schemeClr val="accent2"/>
              </a:buClr>
              <a:defRPr>
                <a:latin typeface="Calibri Light" panose="020F0302020204030204" pitchFamily="34" charset="0"/>
                <a:cs typeface="Calibri Light" panose="020F0302020204030204"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pic>
        <p:nvPicPr>
          <p:cNvPr id="14" name="Picture 13" descr="A sign in the dark&#10;&#10;Description automatically generated">
            <a:extLst>
              <a:ext uri="{FF2B5EF4-FFF2-40B4-BE49-F238E27FC236}">
                <a16:creationId xmlns:a16="http://schemas.microsoft.com/office/drawing/2014/main" id="{1FD5FADC-1A32-4697-96F8-E34BBA6C411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3593" y="5763906"/>
            <a:ext cx="1480012" cy="986675"/>
          </a:xfrm>
          <a:prstGeom prst="rect">
            <a:avLst/>
          </a:prstGeom>
        </p:spPr>
      </p:pic>
      <p:pic>
        <p:nvPicPr>
          <p:cNvPr id="9" name="Picture 8" descr="A picture containing shape&#10;&#10;Description automatically generated">
            <a:extLst>
              <a:ext uri="{FF2B5EF4-FFF2-40B4-BE49-F238E27FC236}">
                <a16:creationId xmlns:a16="http://schemas.microsoft.com/office/drawing/2014/main" id="{21A3C1C6-3C5A-41FA-853D-FC0059DD367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598402" y="6357388"/>
            <a:ext cx="2755398" cy="393193"/>
          </a:xfrm>
          <a:prstGeom prst="rect">
            <a:avLst/>
          </a:prstGeom>
        </p:spPr>
      </p:pic>
      <p:sp>
        <p:nvSpPr>
          <p:cNvPr id="12" name="Content Placeholder 2">
            <a:extLst>
              <a:ext uri="{FF2B5EF4-FFF2-40B4-BE49-F238E27FC236}">
                <a16:creationId xmlns:a16="http://schemas.microsoft.com/office/drawing/2014/main" id="{B3B0CCFC-8DA8-4699-A220-44B7D3F0A694}"/>
              </a:ext>
            </a:extLst>
          </p:cNvPr>
          <p:cNvSpPr>
            <a:spLocks noGrp="1"/>
          </p:cNvSpPr>
          <p:nvPr>
            <p:ph sz="half" idx="10"/>
          </p:nvPr>
        </p:nvSpPr>
        <p:spPr>
          <a:xfrm>
            <a:off x="6474461" y="1829118"/>
            <a:ext cx="4523740" cy="4351338"/>
          </a:xfrm>
        </p:spPr>
        <p:txBody>
          <a:bodyPr/>
          <a:lstStyle>
            <a:lvl1pPr>
              <a:buClr>
                <a:schemeClr val="accent3"/>
              </a:buClr>
              <a:defRPr>
                <a:latin typeface="Calibri Light" panose="020F0302020204030204" pitchFamily="34" charset="0"/>
                <a:cs typeface="Calibri Light" panose="020F0302020204030204" pitchFamily="34" charset="0"/>
              </a:defRPr>
            </a:lvl1pPr>
            <a:lvl2pPr>
              <a:buClr>
                <a:schemeClr val="accent4"/>
              </a:buClr>
              <a:defRPr>
                <a:latin typeface="Calibri Light" panose="020F0302020204030204" pitchFamily="34" charset="0"/>
                <a:cs typeface="Calibri Light" panose="020F0302020204030204" pitchFamily="34" charset="0"/>
              </a:defRPr>
            </a:lvl2pPr>
            <a:lvl3pPr>
              <a:buClr>
                <a:schemeClr val="accent1"/>
              </a:buClr>
              <a:defRPr>
                <a:latin typeface="Calibri Light" panose="020F0302020204030204" pitchFamily="34" charset="0"/>
                <a:cs typeface="Calibri Light" panose="020F0302020204030204" pitchFamily="34" charset="0"/>
              </a:defRPr>
            </a:lvl3pPr>
            <a:lvl4pPr>
              <a:buClr>
                <a:schemeClr val="accent2"/>
              </a:buClr>
              <a:defRPr>
                <a:latin typeface="Calibri Light" panose="020F0302020204030204" pitchFamily="34" charset="0"/>
                <a:cs typeface="Calibri Light" panose="020F0302020204030204"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197323919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7_Two Content">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9A8B07C6-1CED-436A-B34C-C07B61DA4BA2}"/>
              </a:ext>
            </a:extLst>
          </p:cNvPr>
          <p:cNvSpPr/>
          <p:nvPr userDrawn="1"/>
        </p:nvSpPr>
        <p:spPr>
          <a:xfrm>
            <a:off x="-1" y="0"/>
            <a:ext cx="1727200" cy="6858000"/>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Isosceles Triangle 9">
            <a:extLst>
              <a:ext uri="{FF2B5EF4-FFF2-40B4-BE49-F238E27FC236}">
                <a16:creationId xmlns:a16="http://schemas.microsoft.com/office/drawing/2014/main" id="{23F5DB77-66E4-4F1D-A3EB-A4AF81F4EC8A}"/>
              </a:ext>
            </a:extLst>
          </p:cNvPr>
          <p:cNvSpPr/>
          <p:nvPr userDrawn="1"/>
        </p:nvSpPr>
        <p:spPr>
          <a:xfrm rot="16200000">
            <a:off x="9367520" y="396240"/>
            <a:ext cx="3220720" cy="2428240"/>
          </a:xfrm>
          <a:prstGeom prst="triangle">
            <a:avLst>
              <a:gd name="adj" fmla="val 100000"/>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C8ED2E76-1D0B-4A4C-8D4C-6C1D0D9059FD}"/>
              </a:ext>
            </a:extLst>
          </p:cNvPr>
          <p:cNvSpPr>
            <a:spLocks noGrp="1"/>
          </p:cNvSpPr>
          <p:nvPr>
            <p:ph type="title"/>
          </p:nvPr>
        </p:nvSpPr>
        <p:spPr>
          <a:xfrm>
            <a:off x="1838960" y="365125"/>
            <a:ext cx="8554720" cy="1325563"/>
          </a:xfrm>
        </p:spPr>
        <p:txBody>
          <a:bodyPr/>
          <a:lstStyle>
            <a:lvl1pPr algn="l">
              <a:defRPr b="1">
                <a:solidFill>
                  <a:schemeClr val="accent4"/>
                </a:solidFill>
                <a:latin typeface="+mn-lt"/>
              </a:defRPr>
            </a:lvl1pPr>
          </a:lstStyle>
          <a:p>
            <a:r>
              <a:rPr lang="en-US"/>
              <a:t>Click to edit Master title style</a:t>
            </a:r>
            <a:endParaRPr lang="en-GB" dirty="0"/>
          </a:p>
        </p:txBody>
      </p:sp>
      <p:sp>
        <p:nvSpPr>
          <p:cNvPr id="3" name="Content Placeholder 2">
            <a:extLst>
              <a:ext uri="{FF2B5EF4-FFF2-40B4-BE49-F238E27FC236}">
                <a16:creationId xmlns:a16="http://schemas.microsoft.com/office/drawing/2014/main" id="{71130938-300D-4244-A60D-F4C8CD07C745}"/>
              </a:ext>
            </a:extLst>
          </p:cNvPr>
          <p:cNvSpPr>
            <a:spLocks noGrp="1"/>
          </p:cNvSpPr>
          <p:nvPr>
            <p:ph sz="half" idx="1"/>
          </p:nvPr>
        </p:nvSpPr>
        <p:spPr>
          <a:xfrm>
            <a:off x="1838960" y="1829118"/>
            <a:ext cx="4523740" cy="4351338"/>
          </a:xfrm>
        </p:spPr>
        <p:txBody>
          <a:bodyPr/>
          <a:lstStyle>
            <a:lvl1pPr>
              <a:buClr>
                <a:schemeClr val="accent4"/>
              </a:buClr>
              <a:defRPr>
                <a:latin typeface="Calibri Light" panose="020F0302020204030204" pitchFamily="34" charset="0"/>
                <a:cs typeface="Calibri Light" panose="020F0302020204030204" pitchFamily="34" charset="0"/>
              </a:defRPr>
            </a:lvl1pPr>
            <a:lvl2pPr>
              <a:buClr>
                <a:schemeClr val="accent1"/>
              </a:buClr>
              <a:defRPr>
                <a:latin typeface="Calibri Light" panose="020F0302020204030204" pitchFamily="34" charset="0"/>
                <a:cs typeface="Calibri Light" panose="020F0302020204030204" pitchFamily="34" charset="0"/>
              </a:defRPr>
            </a:lvl2pPr>
            <a:lvl3pPr>
              <a:buClr>
                <a:schemeClr val="accent2"/>
              </a:buClr>
              <a:defRPr>
                <a:latin typeface="Calibri Light" panose="020F0302020204030204" pitchFamily="34" charset="0"/>
                <a:cs typeface="Calibri Light" panose="020F0302020204030204" pitchFamily="34" charset="0"/>
              </a:defRPr>
            </a:lvl3pPr>
            <a:lvl4pPr>
              <a:buClr>
                <a:schemeClr val="accent3"/>
              </a:buClr>
              <a:defRPr>
                <a:latin typeface="Calibri Light" panose="020F0302020204030204" pitchFamily="34" charset="0"/>
                <a:cs typeface="Calibri Light" panose="020F0302020204030204"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pic>
        <p:nvPicPr>
          <p:cNvPr id="14" name="Picture 13" descr="A sign in the dark&#10;&#10;Description automatically generated">
            <a:extLst>
              <a:ext uri="{FF2B5EF4-FFF2-40B4-BE49-F238E27FC236}">
                <a16:creationId xmlns:a16="http://schemas.microsoft.com/office/drawing/2014/main" id="{1FD5FADC-1A32-4697-96F8-E34BBA6C411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3593" y="5763906"/>
            <a:ext cx="1480012" cy="986675"/>
          </a:xfrm>
          <a:prstGeom prst="rect">
            <a:avLst/>
          </a:prstGeom>
        </p:spPr>
      </p:pic>
      <p:pic>
        <p:nvPicPr>
          <p:cNvPr id="9" name="Picture 8" descr="A picture containing shape&#10;&#10;Description automatically generated">
            <a:extLst>
              <a:ext uri="{FF2B5EF4-FFF2-40B4-BE49-F238E27FC236}">
                <a16:creationId xmlns:a16="http://schemas.microsoft.com/office/drawing/2014/main" id="{21A3C1C6-3C5A-41FA-853D-FC0059DD367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598402" y="6357388"/>
            <a:ext cx="2755398" cy="393193"/>
          </a:xfrm>
          <a:prstGeom prst="rect">
            <a:avLst/>
          </a:prstGeom>
        </p:spPr>
      </p:pic>
      <p:sp>
        <p:nvSpPr>
          <p:cNvPr id="12" name="Content Placeholder 2">
            <a:extLst>
              <a:ext uri="{FF2B5EF4-FFF2-40B4-BE49-F238E27FC236}">
                <a16:creationId xmlns:a16="http://schemas.microsoft.com/office/drawing/2014/main" id="{FF771FDF-43D0-4820-A899-34C8C758DF1B}"/>
              </a:ext>
            </a:extLst>
          </p:cNvPr>
          <p:cNvSpPr>
            <a:spLocks noGrp="1"/>
          </p:cNvSpPr>
          <p:nvPr>
            <p:ph sz="half" idx="10"/>
          </p:nvPr>
        </p:nvSpPr>
        <p:spPr>
          <a:xfrm>
            <a:off x="6474461" y="1829118"/>
            <a:ext cx="4523740" cy="4351338"/>
          </a:xfrm>
        </p:spPr>
        <p:txBody>
          <a:bodyPr/>
          <a:lstStyle>
            <a:lvl1pPr>
              <a:buClr>
                <a:schemeClr val="accent4"/>
              </a:buClr>
              <a:defRPr>
                <a:latin typeface="Calibri Light" panose="020F0302020204030204" pitchFamily="34" charset="0"/>
                <a:cs typeface="Calibri Light" panose="020F0302020204030204" pitchFamily="34" charset="0"/>
              </a:defRPr>
            </a:lvl1pPr>
            <a:lvl2pPr>
              <a:buClr>
                <a:schemeClr val="accent1"/>
              </a:buClr>
              <a:defRPr>
                <a:latin typeface="Calibri Light" panose="020F0302020204030204" pitchFamily="34" charset="0"/>
                <a:cs typeface="Calibri Light" panose="020F0302020204030204" pitchFamily="34" charset="0"/>
              </a:defRPr>
            </a:lvl2pPr>
            <a:lvl3pPr>
              <a:buClr>
                <a:schemeClr val="accent2"/>
              </a:buClr>
              <a:defRPr>
                <a:latin typeface="Calibri Light" panose="020F0302020204030204" pitchFamily="34" charset="0"/>
                <a:cs typeface="Calibri Light" panose="020F0302020204030204" pitchFamily="34" charset="0"/>
              </a:defRPr>
            </a:lvl3pPr>
            <a:lvl4pPr>
              <a:buClr>
                <a:schemeClr val="accent3"/>
              </a:buClr>
              <a:defRPr>
                <a:latin typeface="Calibri Light" panose="020F0302020204030204" pitchFamily="34" charset="0"/>
                <a:cs typeface="Calibri Light" panose="020F0302020204030204"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315071479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Image">
    <p:spTree>
      <p:nvGrpSpPr>
        <p:cNvPr id="1" name=""/>
        <p:cNvGrpSpPr/>
        <p:nvPr/>
      </p:nvGrpSpPr>
      <p:grpSpPr>
        <a:xfrm>
          <a:off x="0" y="0"/>
          <a:ext cx="0" cy="0"/>
          <a:chOff x="0" y="0"/>
          <a:chExt cx="0" cy="0"/>
        </a:xfrm>
      </p:grpSpPr>
      <p:sp>
        <p:nvSpPr>
          <p:cNvPr id="6" name="Isosceles Triangle 5">
            <a:extLst>
              <a:ext uri="{FF2B5EF4-FFF2-40B4-BE49-F238E27FC236}">
                <a16:creationId xmlns:a16="http://schemas.microsoft.com/office/drawing/2014/main" id="{52405613-4540-4CEE-98CE-884023F3F1A1}"/>
              </a:ext>
            </a:extLst>
          </p:cNvPr>
          <p:cNvSpPr/>
          <p:nvPr userDrawn="1"/>
        </p:nvSpPr>
        <p:spPr>
          <a:xfrm>
            <a:off x="8153400" y="3619500"/>
            <a:ext cx="4038600" cy="3238500"/>
          </a:xfrm>
          <a:prstGeom prst="triangle">
            <a:avLst>
              <a:gd name="adj" fmla="val 100000"/>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Isosceles Triangle 6">
            <a:extLst>
              <a:ext uri="{FF2B5EF4-FFF2-40B4-BE49-F238E27FC236}">
                <a16:creationId xmlns:a16="http://schemas.microsoft.com/office/drawing/2014/main" id="{67827A99-531F-44A0-AA0D-B943DDDD3B44}"/>
              </a:ext>
            </a:extLst>
          </p:cNvPr>
          <p:cNvSpPr/>
          <p:nvPr userDrawn="1"/>
        </p:nvSpPr>
        <p:spPr>
          <a:xfrm rot="10800000">
            <a:off x="0" y="0"/>
            <a:ext cx="4038600" cy="3238500"/>
          </a:xfrm>
          <a:prstGeom prst="triangle">
            <a:avLst>
              <a:gd name="adj" fmla="val 100000"/>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Picture Placeholder 8">
            <a:extLst>
              <a:ext uri="{FF2B5EF4-FFF2-40B4-BE49-F238E27FC236}">
                <a16:creationId xmlns:a16="http://schemas.microsoft.com/office/drawing/2014/main" id="{E1BB7DCD-9E6A-4A20-9E5E-18663BB8CA12}"/>
              </a:ext>
            </a:extLst>
          </p:cNvPr>
          <p:cNvSpPr>
            <a:spLocks noGrp="1"/>
          </p:cNvSpPr>
          <p:nvPr>
            <p:ph type="pic" sz="quarter" idx="10"/>
          </p:nvPr>
        </p:nvSpPr>
        <p:spPr>
          <a:xfrm>
            <a:off x="2514600" y="1500187"/>
            <a:ext cx="7162800" cy="3857625"/>
          </a:xfrm>
        </p:spPr>
        <p:txBody>
          <a:bodyPr/>
          <a:lstStyle/>
          <a:p>
            <a:r>
              <a:rPr lang="en-US"/>
              <a:t>Click icon to add picture</a:t>
            </a:r>
            <a:endParaRPr lang="en-GB"/>
          </a:p>
        </p:txBody>
      </p:sp>
    </p:spTree>
    <p:extLst>
      <p:ext uri="{BB962C8B-B14F-4D97-AF65-F5344CB8AC3E}">
        <p14:creationId xmlns:p14="http://schemas.microsoft.com/office/powerpoint/2010/main" val="137433939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Image">
    <p:spTree>
      <p:nvGrpSpPr>
        <p:cNvPr id="1" name=""/>
        <p:cNvGrpSpPr/>
        <p:nvPr/>
      </p:nvGrpSpPr>
      <p:grpSpPr>
        <a:xfrm>
          <a:off x="0" y="0"/>
          <a:ext cx="0" cy="0"/>
          <a:chOff x="0" y="0"/>
          <a:chExt cx="0" cy="0"/>
        </a:xfrm>
      </p:grpSpPr>
      <p:sp>
        <p:nvSpPr>
          <p:cNvPr id="6" name="Isosceles Triangle 5">
            <a:extLst>
              <a:ext uri="{FF2B5EF4-FFF2-40B4-BE49-F238E27FC236}">
                <a16:creationId xmlns:a16="http://schemas.microsoft.com/office/drawing/2014/main" id="{52405613-4540-4CEE-98CE-884023F3F1A1}"/>
              </a:ext>
            </a:extLst>
          </p:cNvPr>
          <p:cNvSpPr/>
          <p:nvPr userDrawn="1"/>
        </p:nvSpPr>
        <p:spPr>
          <a:xfrm>
            <a:off x="8153400" y="3619500"/>
            <a:ext cx="4038600" cy="3238500"/>
          </a:xfrm>
          <a:prstGeom prst="triangle">
            <a:avLst>
              <a:gd name="adj" fmla="val 100000"/>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Isosceles Triangle 6">
            <a:extLst>
              <a:ext uri="{FF2B5EF4-FFF2-40B4-BE49-F238E27FC236}">
                <a16:creationId xmlns:a16="http://schemas.microsoft.com/office/drawing/2014/main" id="{67827A99-531F-44A0-AA0D-B943DDDD3B44}"/>
              </a:ext>
            </a:extLst>
          </p:cNvPr>
          <p:cNvSpPr/>
          <p:nvPr userDrawn="1"/>
        </p:nvSpPr>
        <p:spPr>
          <a:xfrm rot="10800000">
            <a:off x="0" y="0"/>
            <a:ext cx="4038600" cy="3238500"/>
          </a:xfrm>
          <a:prstGeom prst="triangle">
            <a:avLst>
              <a:gd name="adj" fmla="val 100000"/>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Picture Placeholder 8">
            <a:extLst>
              <a:ext uri="{FF2B5EF4-FFF2-40B4-BE49-F238E27FC236}">
                <a16:creationId xmlns:a16="http://schemas.microsoft.com/office/drawing/2014/main" id="{E1BB7DCD-9E6A-4A20-9E5E-18663BB8CA12}"/>
              </a:ext>
            </a:extLst>
          </p:cNvPr>
          <p:cNvSpPr>
            <a:spLocks noGrp="1"/>
          </p:cNvSpPr>
          <p:nvPr>
            <p:ph type="pic" sz="quarter" idx="10"/>
          </p:nvPr>
        </p:nvSpPr>
        <p:spPr>
          <a:xfrm>
            <a:off x="2514600" y="1500187"/>
            <a:ext cx="7162800" cy="3857625"/>
          </a:xfrm>
        </p:spPr>
        <p:txBody>
          <a:bodyPr/>
          <a:lstStyle/>
          <a:p>
            <a:r>
              <a:rPr lang="en-US"/>
              <a:t>Click icon to add picture</a:t>
            </a:r>
            <a:endParaRPr lang="en-GB"/>
          </a:p>
        </p:txBody>
      </p:sp>
    </p:spTree>
    <p:extLst>
      <p:ext uri="{BB962C8B-B14F-4D97-AF65-F5344CB8AC3E}">
        <p14:creationId xmlns:p14="http://schemas.microsoft.com/office/powerpoint/2010/main" val="137188820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3_Image">
    <p:spTree>
      <p:nvGrpSpPr>
        <p:cNvPr id="1" name=""/>
        <p:cNvGrpSpPr/>
        <p:nvPr/>
      </p:nvGrpSpPr>
      <p:grpSpPr>
        <a:xfrm>
          <a:off x="0" y="0"/>
          <a:ext cx="0" cy="0"/>
          <a:chOff x="0" y="0"/>
          <a:chExt cx="0" cy="0"/>
        </a:xfrm>
      </p:grpSpPr>
      <p:sp>
        <p:nvSpPr>
          <p:cNvPr id="6" name="Isosceles Triangle 5">
            <a:extLst>
              <a:ext uri="{FF2B5EF4-FFF2-40B4-BE49-F238E27FC236}">
                <a16:creationId xmlns:a16="http://schemas.microsoft.com/office/drawing/2014/main" id="{52405613-4540-4CEE-98CE-884023F3F1A1}"/>
              </a:ext>
            </a:extLst>
          </p:cNvPr>
          <p:cNvSpPr/>
          <p:nvPr userDrawn="1"/>
        </p:nvSpPr>
        <p:spPr>
          <a:xfrm>
            <a:off x="8153400" y="3619500"/>
            <a:ext cx="4038600" cy="3238500"/>
          </a:xfrm>
          <a:prstGeom prst="triangle">
            <a:avLst>
              <a:gd name="adj" fmla="val 100000"/>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Isosceles Triangle 6">
            <a:extLst>
              <a:ext uri="{FF2B5EF4-FFF2-40B4-BE49-F238E27FC236}">
                <a16:creationId xmlns:a16="http://schemas.microsoft.com/office/drawing/2014/main" id="{67827A99-531F-44A0-AA0D-B943DDDD3B44}"/>
              </a:ext>
            </a:extLst>
          </p:cNvPr>
          <p:cNvSpPr/>
          <p:nvPr userDrawn="1"/>
        </p:nvSpPr>
        <p:spPr>
          <a:xfrm rot="10800000">
            <a:off x="0" y="0"/>
            <a:ext cx="4038600" cy="3238500"/>
          </a:xfrm>
          <a:prstGeom prst="triangle">
            <a:avLst>
              <a:gd name="adj" fmla="val 100000"/>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Picture Placeholder 8">
            <a:extLst>
              <a:ext uri="{FF2B5EF4-FFF2-40B4-BE49-F238E27FC236}">
                <a16:creationId xmlns:a16="http://schemas.microsoft.com/office/drawing/2014/main" id="{E1BB7DCD-9E6A-4A20-9E5E-18663BB8CA12}"/>
              </a:ext>
            </a:extLst>
          </p:cNvPr>
          <p:cNvSpPr>
            <a:spLocks noGrp="1"/>
          </p:cNvSpPr>
          <p:nvPr>
            <p:ph type="pic" sz="quarter" idx="10"/>
          </p:nvPr>
        </p:nvSpPr>
        <p:spPr>
          <a:xfrm>
            <a:off x="2514600" y="1500187"/>
            <a:ext cx="7162800" cy="3857625"/>
          </a:xfrm>
        </p:spPr>
        <p:txBody>
          <a:bodyPr/>
          <a:lstStyle/>
          <a:p>
            <a:r>
              <a:rPr lang="en-US"/>
              <a:t>Click icon to add picture</a:t>
            </a:r>
            <a:endParaRPr lang="en-GB"/>
          </a:p>
        </p:txBody>
      </p:sp>
    </p:spTree>
    <p:extLst>
      <p:ext uri="{BB962C8B-B14F-4D97-AF65-F5344CB8AC3E}">
        <p14:creationId xmlns:p14="http://schemas.microsoft.com/office/powerpoint/2010/main" val="393707673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4_Image">
    <p:spTree>
      <p:nvGrpSpPr>
        <p:cNvPr id="1" name=""/>
        <p:cNvGrpSpPr/>
        <p:nvPr/>
      </p:nvGrpSpPr>
      <p:grpSpPr>
        <a:xfrm>
          <a:off x="0" y="0"/>
          <a:ext cx="0" cy="0"/>
          <a:chOff x="0" y="0"/>
          <a:chExt cx="0" cy="0"/>
        </a:xfrm>
      </p:grpSpPr>
      <p:sp>
        <p:nvSpPr>
          <p:cNvPr id="6" name="Isosceles Triangle 5">
            <a:extLst>
              <a:ext uri="{FF2B5EF4-FFF2-40B4-BE49-F238E27FC236}">
                <a16:creationId xmlns:a16="http://schemas.microsoft.com/office/drawing/2014/main" id="{52405613-4540-4CEE-98CE-884023F3F1A1}"/>
              </a:ext>
            </a:extLst>
          </p:cNvPr>
          <p:cNvSpPr/>
          <p:nvPr userDrawn="1"/>
        </p:nvSpPr>
        <p:spPr>
          <a:xfrm>
            <a:off x="8153400" y="3619500"/>
            <a:ext cx="4038600" cy="3238500"/>
          </a:xfrm>
          <a:prstGeom prst="triangle">
            <a:avLst>
              <a:gd name="adj" fmla="val 100000"/>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Isosceles Triangle 6">
            <a:extLst>
              <a:ext uri="{FF2B5EF4-FFF2-40B4-BE49-F238E27FC236}">
                <a16:creationId xmlns:a16="http://schemas.microsoft.com/office/drawing/2014/main" id="{67827A99-531F-44A0-AA0D-B943DDDD3B44}"/>
              </a:ext>
            </a:extLst>
          </p:cNvPr>
          <p:cNvSpPr/>
          <p:nvPr userDrawn="1"/>
        </p:nvSpPr>
        <p:spPr>
          <a:xfrm rot="10800000">
            <a:off x="0" y="0"/>
            <a:ext cx="4038600" cy="3238500"/>
          </a:xfrm>
          <a:prstGeom prst="triangle">
            <a:avLst>
              <a:gd name="adj" fmla="val 100000"/>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Picture Placeholder 8">
            <a:extLst>
              <a:ext uri="{FF2B5EF4-FFF2-40B4-BE49-F238E27FC236}">
                <a16:creationId xmlns:a16="http://schemas.microsoft.com/office/drawing/2014/main" id="{E1BB7DCD-9E6A-4A20-9E5E-18663BB8CA12}"/>
              </a:ext>
            </a:extLst>
          </p:cNvPr>
          <p:cNvSpPr>
            <a:spLocks noGrp="1"/>
          </p:cNvSpPr>
          <p:nvPr>
            <p:ph type="pic" sz="quarter" idx="10"/>
          </p:nvPr>
        </p:nvSpPr>
        <p:spPr>
          <a:xfrm>
            <a:off x="2514600" y="1500187"/>
            <a:ext cx="7162800" cy="3857625"/>
          </a:xfrm>
        </p:spPr>
        <p:txBody>
          <a:bodyPr/>
          <a:lstStyle/>
          <a:p>
            <a:r>
              <a:rPr lang="en-US"/>
              <a:t>Click icon to add picture</a:t>
            </a:r>
            <a:endParaRPr lang="en-GB" dirty="0"/>
          </a:p>
        </p:txBody>
      </p:sp>
    </p:spTree>
    <p:extLst>
      <p:ext uri="{BB962C8B-B14F-4D97-AF65-F5344CB8AC3E}">
        <p14:creationId xmlns:p14="http://schemas.microsoft.com/office/powerpoint/2010/main" val="87742719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sp>
        <p:nvSpPr>
          <p:cNvPr id="6" name="Isosceles Triangle 5">
            <a:extLst>
              <a:ext uri="{FF2B5EF4-FFF2-40B4-BE49-F238E27FC236}">
                <a16:creationId xmlns:a16="http://schemas.microsoft.com/office/drawing/2014/main" id="{52405613-4540-4CEE-98CE-884023F3F1A1}"/>
              </a:ext>
            </a:extLst>
          </p:cNvPr>
          <p:cNvSpPr/>
          <p:nvPr userDrawn="1"/>
        </p:nvSpPr>
        <p:spPr>
          <a:xfrm rot="16200000">
            <a:off x="8553452" y="400050"/>
            <a:ext cx="4038600" cy="3238500"/>
          </a:xfrm>
          <a:prstGeom prst="triangle">
            <a:avLst>
              <a:gd name="adj" fmla="val 100000"/>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Isosceles Triangle 6">
            <a:extLst>
              <a:ext uri="{FF2B5EF4-FFF2-40B4-BE49-F238E27FC236}">
                <a16:creationId xmlns:a16="http://schemas.microsoft.com/office/drawing/2014/main" id="{67827A99-531F-44A0-AA0D-B943DDDD3B44}"/>
              </a:ext>
            </a:extLst>
          </p:cNvPr>
          <p:cNvSpPr/>
          <p:nvPr userDrawn="1"/>
        </p:nvSpPr>
        <p:spPr>
          <a:xfrm rot="5400000">
            <a:off x="-400050" y="3219450"/>
            <a:ext cx="4038600" cy="3238500"/>
          </a:xfrm>
          <a:prstGeom prst="triangle">
            <a:avLst>
              <a:gd name="adj" fmla="val 100000"/>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Chart Placeholder 2">
            <a:extLst>
              <a:ext uri="{FF2B5EF4-FFF2-40B4-BE49-F238E27FC236}">
                <a16:creationId xmlns:a16="http://schemas.microsoft.com/office/drawing/2014/main" id="{400E8D75-9C17-437D-8DBE-B4073A65B4EA}"/>
              </a:ext>
            </a:extLst>
          </p:cNvPr>
          <p:cNvSpPr>
            <a:spLocks noGrp="1"/>
          </p:cNvSpPr>
          <p:nvPr>
            <p:ph type="chart" sz="quarter" idx="10"/>
          </p:nvPr>
        </p:nvSpPr>
        <p:spPr>
          <a:xfrm>
            <a:off x="2314575" y="1409700"/>
            <a:ext cx="7505700" cy="4038600"/>
          </a:xfrm>
        </p:spPr>
        <p:txBody>
          <a:bodyPr/>
          <a:lstStyle/>
          <a:p>
            <a:r>
              <a:rPr lang="en-US"/>
              <a:t>Click icon to add chart</a:t>
            </a:r>
            <a:endParaRPr lang="en-GB"/>
          </a:p>
        </p:txBody>
      </p:sp>
    </p:spTree>
    <p:extLst>
      <p:ext uri="{BB962C8B-B14F-4D97-AF65-F5344CB8AC3E}">
        <p14:creationId xmlns:p14="http://schemas.microsoft.com/office/powerpoint/2010/main" val="97563741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_Chart">
    <p:spTree>
      <p:nvGrpSpPr>
        <p:cNvPr id="1" name=""/>
        <p:cNvGrpSpPr/>
        <p:nvPr/>
      </p:nvGrpSpPr>
      <p:grpSpPr>
        <a:xfrm>
          <a:off x="0" y="0"/>
          <a:ext cx="0" cy="0"/>
          <a:chOff x="0" y="0"/>
          <a:chExt cx="0" cy="0"/>
        </a:xfrm>
      </p:grpSpPr>
      <p:sp>
        <p:nvSpPr>
          <p:cNvPr id="6" name="Isosceles Triangle 5">
            <a:extLst>
              <a:ext uri="{FF2B5EF4-FFF2-40B4-BE49-F238E27FC236}">
                <a16:creationId xmlns:a16="http://schemas.microsoft.com/office/drawing/2014/main" id="{52405613-4540-4CEE-98CE-884023F3F1A1}"/>
              </a:ext>
            </a:extLst>
          </p:cNvPr>
          <p:cNvSpPr/>
          <p:nvPr userDrawn="1"/>
        </p:nvSpPr>
        <p:spPr>
          <a:xfrm rot="16200000">
            <a:off x="8553452" y="400050"/>
            <a:ext cx="4038600" cy="3238500"/>
          </a:xfrm>
          <a:prstGeom prst="triangle">
            <a:avLst>
              <a:gd name="adj" fmla="val 100000"/>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Isosceles Triangle 6">
            <a:extLst>
              <a:ext uri="{FF2B5EF4-FFF2-40B4-BE49-F238E27FC236}">
                <a16:creationId xmlns:a16="http://schemas.microsoft.com/office/drawing/2014/main" id="{67827A99-531F-44A0-AA0D-B943DDDD3B44}"/>
              </a:ext>
            </a:extLst>
          </p:cNvPr>
          <p:cNvSpPr/>
          <p:nvPr userDrawn="1"/>
        </p:nvSpPr>
        <p:spPr>
          <a:xfrm rot="5400000">
            <a:off x="-400050" y="3219450"/>
            <a:ext cx="4038600" cy="3238500"/>
          </a:xfrm>
          <a:prstGeom prst="triangle">
            <a:avLst>
              <a:gd name="adj" fmla="val 100000"/>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Chart Placeholder 2">
            <a:extLst>
              <a:ext uri="{FF2B5EF4-FFF2-40B4-BE49-F238E27FC236}">
                <a16:creationId xmlns:a16="http://schemas.microsoft.com/office/drawing/2014/main" id="{400E8D75-9C17-437D-8DBE-B4073A65B4EA}"/>
              </a:ext>
            </a:extLst>
          </p:cNvPr>
          <p:cNvSpPr>
            <a:spLocks noGrp="1"/>
          </p:cNvSpPr>
          <p:nvPr>
            <p:ph type="chart" sz="quarter" idx="10"/>
          </p:nvPr>
        </p:nvSpPr>
        <p:spPr>
          <a:xfrm>
            <a:off x="2314575" y="1409700"/>
            <a:ext cx="7505700" cy="4038600"/>
          </a:xfrm>
        </p:spPr>
        <p:txBody>
          <a:bodyPr/>
          <a:lstStyle/>
          <a:p>
            <a:r>
              <a:rPr lang="en-US"/>
              <a:t>Click icon to add chart</a:t>
            </a:r>
            <a:endParaRPr lang="en-GB"/>
          </a:p>
        </p:txBody>
      </p:sp>
    </p:spTree>
    <p:extLst>
      <p:ext uri="{BB962C8B-B14F-4D97-AF65-F5344CB8AC3E}">
        <p14:creationId xmlns:p14="http://schemas.microsoft.com/office/powerpoint/2010/main" val="77610301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3_Chart">
    <p:spTree>
      <p:nvGrpSpPr>
        <p:cNvPr id="1" name=""/>
        <p:cNvGrpSpPr/>
        <p:nvPr/>
      </p:nvGrpSpPr>
      <p:grpSpPr>
        <a:xfrm>
          <a:off x="0" y="0"/>
          <a:ext cx="0" cy="0"/>
          <a:chOff x="0" y="0"/>
          <a:chExt cx="0" cy="0"/>
        </a:xfrm>
      </p:grpSpPr>
      <p:sp>
        <p:nvSpPr>
          <p:cNvPr id="6" name="Isosceles Triangle 5">
            <a:extLst>
              <a:ext uri="{FF2B5EF4-FFF2-40B4-BE49-F238E27FC236}">
                <a16:creationId xmlns:a16="http://schemas.microsoft.com/office/drawing/2014/main" id="{52405613-4540-4CEE-98CE-884023F3F1A1}"/>
              </a:ext>
            </a:extLst>
          </p:cNvPr>
          <p:cNvSpPr/>
          <p:nvPr userDrawn="1"/>
        </p:nvSpPr>
        <p:spPr>
          <a:xfrm rot="16200000">
            <a:off x="8553452" y="400050"/>
            <a:ext cx="4038600" cy="3238500"/>
          </a:xfrm>
          <a:prstGeom prst="triangle">
            <a:avLst>
              <a:gd name="adj" fmla="val 100000"/>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Isosceles Triangle 6">
            <a:extLst>
              <a:ext uri="{FF2B5EF4-FFF2-40B4-BE49-F238E27FC236}">
                <a16:creationId xmlns:a16="http://schemas.microsoft.com/office/drawing/2014/main" id="{67827A99-531F-44A0-AA0D-B943DDDD3B44}"/>
              </a:ext>
            </a:extLst>
          </p:cNvPr>
          <p:cNvSpPr/>
          <p:nvPr userDrawn="1"/>
        </p:nvSpPr>
        <p:spPr>
          <a:xfrm rot="5400000">
            <a:off x="-400050" y="3219450"/>
            <a:ext cx="4038600" cy="3238500"/>
          </a:xfrm>
          <a:prstGeom prst="triangle">
            <a:avLst>
              <a:gd name="adj" fmla="val 100000"/>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Chart Placeholder 2">
            <a:extLst>
              <a:ext uri="{FF2B5EF4-FFF2-40B4-BE49-F238E27FC236}">
                <a16:creationId xmlns:a16="http://schemas.microsoft.com/office/drawing/2014/main" id="{400E8D75-9C17-437D-8DBE-B4073A65B4EA}"/>
              </a:ext>
            </a:extLst>
          </p:cNvPr>
          <p:cNvSpPr>
            <a:spLocks noGrp="1"/>
          </p:cNvSpPr>
          <p:nvPr>
            <p:ph type="chart" sz="quarter" idx="10"/>
          </p:nvPr>
        </p:nvSpPr>
        <p:spPr>
          <a:xfrm>
            <a:off x="2314575" y="1409700"/>
            <a:ext cx="7505700" cy="4038600"/>
          </a:xfrm>
        </p:spPr>
        <p:txBody>
          <a:bodyPr/>
          <a:lstStyle/>
          <a:p>
            <a:r>
              <a:rPr lang="en-US"/>
              <a:t>Click icon to add chart</a:t>
            </a:r>
            <a:endParaRPr lang="en-GB"/>
          </a:p>
        </p:txBody>
      </p:sp>
    </p:spTree>
    <p:extLst>
      <p:ext uri="{BB962C8B-B14F-4D97-AF65-F5344CB8AC3E}">
        <p14:creationId xmlns:p14="http://schemas.microsoft.com/office/powerpoint/2010/main" val="26464679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Agenda">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B9CADB2-A148-41F2-AF96-025D7D67A9AB}"/>
              </a:ext>
            </a:extLst>
          </p:cNvPr>
          <p:cNvSpPr/>
          <p:nvPr userDrawn="1"/>
        </p:nvSpPr>
        <p:spPr>
          <a:xfrm>
            <a:off x="5129939" y="0"/>
            <a:ext cx="7062061" cy="6858000"/>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4A660C4D-89B8-4DB5-8396-E84163B317C2}"/>
              </a:ext>
            </a:extLst>
          </p:cNvPr>
          <p:cNvSpPr>
            <a:spLocks noGrp="1"/>
          </p:cNvSpPr>
          <p:nvPr>
            <p:ph type="title"/>
          </p:nvPr>
        </p:nvSpPr>
        <p:spPr>
          <a:xfrm>
            <a:off x="5882252" y="590549"/>
            <a:ext cx="5557433" cy="1325563"/>
          </a:xfrm>
        </p:spPr>
        <p:txBody>
          <a:bodyPr>
            <a:noAutofit/>
          </a:bodyPr>
          <a:lstStyle>
            <a:lvl1pPr>
              <a:defRPr sz="6000" b="1">
                <a:solidFill>
                  <a:schemeClr val="bg2"/>
                </a:solidFill>
                <a:latin typeface="+mn-lt"/>
              </a:defRPr>
            </a:lvl1pPr>
          </a:lstStyle>
          <a:p>
            <a:r>
              <a:rPr lang="en-US"/>
              <a:t>Click to edit Master title style</a:t>
            </a:r>
            <a:endParaRPr lang="en-GB" dirty="0"/>
          </a:p>
        </p:txBody>
      </p:sp>
      <p:pic>
        <p:nvPicPr>
          <p:cNvPr id="15" name="Picture 14" descr="A picture containing shape&#10;&#10;Description automatically generated">
            <a:extLst>
              <a:ext uri="{FF2B5EF4-FFF2-40B4-BE49-F238E27FC236}">
                <a16:creationId xmlns:a16="http://schemas.microsoft.com/office/drawing/2014/main" id="{3070A089-9B6C-4A19-952E-76336B85372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67905" y="6330816"/>
            <a:ext cx="2755398" cy="393193"/>
          </a:xfrm>
          <a:prstGeom prst="rect">
            <a:avLst/>
          </a:prstGeom>
        </p:spPr>
      </p:pic>
      <p:pic>
        <p:nvPicPr>
          <p:cNvPr id="16" name="Picture 15" descr="A sign in the dark&#10;&#10;Description automatically generated">
            <a:extLst>
              <a:ext uri="{FF2B5EF4-FFF2-40B4-BE49-F238E27FC236}">
                <a16:creationId xmlns:a16="http://schemas.microsoft.com/office/drawing/2014/main" id="{DBD44189-819C-4F9D-8F01-211ECC7DC3D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181133" y="5837479"/>
            <a:ext cx="1480012" cy="986675"/>
          </a:xfrm>
          <a:prstGeom prst="rect">
            <a:avLst/>
          </a:prstGeom>
        </p:spPr>
      </p:pic>
      <p:sp>
        <p:nvSpPr>
          <p:cNvPr id="17" name="Content Placeholder 2">
            <a:extLst>
              <a:ext uri="{FF2B5EF4-FFF2-40B4-BE49-F238E27FC236}">
                <a16:creationId xmlns:a16="http://schemas.microsoft.com/office/drawing/2014/main" id="{3CDDA56E-0BE5-47F0-8D2C-59B3E7F08536}"/>
              </a:ext>
            </a:extLst>
          </p:cNvPr>
          <p:cNvSpPr>
            <a:spLocks noGrp="1"/>
          </p:cNvSpPr>
          <p:nvPr>
            <p:ph idx="1" hasCustomPrompt="1"/>
          </p:nvPr>
        </p:nvSpPr>
        <p:spPr>
          <a:xfrm>
            <a:off x="504342" y="1253331"/>
            <a:ext cx="4036662" cy="4351338"/>
          </a:xfrm>
        </p:spPr>
        <p:txBody>
          <a:bodyPr>
            <a:normAutofit/>
          </a:bodyPr>
          <a:lstStyle>
            <a:lvl1pPr marL="228600" indent="-228600">
              <a:buClr>
                <a:schemeClr val="accent1"/>
              </a:buClr>
              <a:buSzPct val="150000"/>
              <a:buFontTx/>
              <a:buBlip>
                <a:blip r:embed="rId4"/>
              </a:buBlip>
              <a:defRPr sz="3200">
                <a:latin typeface="Calibri Light" panose="020F0302020204030204" pitchFamily="34" charset="0"/>
                <a:cs typeface="Calibri Light" panose="020F0302020204030204" pitchFamily="34" charset="0"/>
              </a:defRPr>
            </a:lvl1pPr>
            <a:lvl2pPr>
              <a:buClr>
                <a:schemeClr val="accent2"/>
              </a:buClr>
              <a:defRPr/>
            </a:lvl2pPr>
            <a:lvl3pPr>
              <a:buClr>
                <a:schemeClr val="accent3"/>
              </a:buClr>
              <a:defRPr/>
            </a:lvl3pPr>
            <a:lvl4pPr>
              <a:buClr>
                <a:schemeClr val="accent4"/>
              </a:buClr>
              <a:defRPr/>
            </a:lvl4pPr>
          </a:lstStyle>
          <a:p>
            <a:pPr lvl="0"/>
            <a:r>
              <a:rPr lang="en-US" dirty="0"/>
              <a:t>Agenda One</a:t>
            </a:r>
          </a:p>
          <a:p>
            <a:pPr lvl="0"/>
            <a:r>
              <a:rPr lang="en-US" dirty="0"/>
              <a:t>Agenda Two</a:t>
            </a:r>
          </a:p>
          <a:p>
            <a:pPr lvl="0"/>
            <a:r>
              <a:rPr lang="en-US" dirty="0"/>
              <a:t>Agenda Three</a:t>
            </a:r>
          </a:p>
          <a:p>
            <a:pPr lvl="0"/>
            <a:r>
              <a:rPr lang="en-US" dirty="0"/>
              <a:t>Agenda Four</a:t>
            </a:r>
          </a:p>
        </p:txBody>
      </p:sp>
    </p:spTree>
    <p:extLst>
      <p:ext uri="{BB962C8B-B14F-4D97-AF65-F5344CB8AC3E}">
        <p14:creationId xmlns:p14="http://schemas.microsoft.com/office/powerpoint/2010/main" val="136399482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4_Chart">
    <p:spTree>
      <p:nvGrpSpPr>
        <p:cNvPr id="1" name=""/>
        <p:cNvGrpSpPr/>
        <p:nvPr/>
      </p:nvGrpSpPr>
      <p:grpSpPr>
        <a:xfrm>
          <a:off x="0" y="0"/>
          <a:ext cx="0" cy="0"/>
          <a:chOff x="0" y="0"/>
          <a:chExt cx="0" cy="0"/>
        </a:xfrm>
      </p:grpSpPr>
      <p:sp>
        <p:nvSpPr>
          <p:cNvPr id="6" name="Isosceles Triangle 5">
            <a:extLst>
              <a:ext uri="{FF2B5EF4-FFF2-40B4-BE49-F238E27FC236}">
                <a16:creationId xmlns:a16="http://schemas.microsoft.com/office/drawing/2014/main" id="{52405613-4540-4CEE-98CE-884023F3F1A1}"/>
              </a:ext>
            </a:extLst>
          </p:cNvPr>
          <p:cNvSpPr/>
          <p:nvPr userDrawn="1"/>
        </p:nvSpPr>
        <p:spPr>
          <a:xfrm rot="16200000">
            <a:off x="8553452" y="400050"/>
            <a:ext cx="4038600" cy="3238500"/>
          </a:xfrm>
          <a:prstGeom prst="triangle">
            <a:avLst>
              <a:gd name="adj" fmla="val 100000"/>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Isosceles Triangle 6">
            <a:extLst>
              <a:ext uri="{FF2B5EF4-FFF2-40B4-BE49-F238E27FC236}">
                <a16:creationId xmlns:a16="http://schemas.microsoft.com/office/drawing/2014/main" id="{67827A99-531F-44A0-AA0D-B943DDDD3B44}"/>
              </a:ext>
            </a:extLst>
          </p:cNvPr>
          <p:cNvSpPr/>
          <p:nvPr userDrawn="1"/>
        </p:nvSpPr>
        <p:spPr>
          <a:xfrm rot="5400000">
            <a:off x="-400050" y="3219450"/>
            <a:ext cx="4038600" cy="3238500"/>
          </a:xfrm>
          <a:prstGeom prst="triangle">
            <a:avLst>
              <a:gd name="adj" fmla="val 100000"/>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Chart Placeholder 2">
            <a:extLst>
              <a:ext uri="{FF2B5EF4-FFF2-40B4-BE49-F238E27FC236}">
                <a16:creationId xmlns:a16="http://schemas.microsoft.com/office/drawing/2014/main" id="{400E8D75-9C17-437D-8DBE-B4073A65B4EA}"/>
              </a:ext>
            </a:extLst>
          </p:cNvPr>
          <p:cNvSpPr>
            <a:spLocks noGrp="1"/>
          </p:cNvSpPr>
          <p:nvPr>
            <p:ph type="chart" sz="quarter" idx="10"/>
          </p:nvPr>
        </p:nvSpPr>
        <p:spPr>
          <a:xfrm>
            <a:off x="2314575" y="1409700"/>
            <a:ext cx="7505700" cy="4038600"/>
          </a:xfrm>
        </p:spPr>
        <p:txBody>
          <a:bodyPr/>
          <a:lstStyle/>
          <a:p>
            <a:r>
              <a:rPr lang="en-US"/>
              <a:t>Click icon to add chart</a:t>
            </a:r>
            <a:endParaRPr lang="en-GB"/>
          </a:p>
        </p:txBody>
      </p:sp>
    </p:spTree>
    <p:extLst>
      <p:ext uri="{BB962C8B-B14F-4D97-AF65-F5344CB8AC3E}">
        <p14:creationId xmlns:p14="http://schemas.microsoft.com/office/powerpoint/2010/main" val="190122465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C2F30E5-942E-4A66-8D89-84E326F6017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718301" y="6328282"/>
            <a:ext cx="2755398" cy="393193"/>
          </a:xfrm>
          <a:prstGeom prst="rect">
            <a:avLst/>
          </a:prstGeom>
        </p:spPr>
      </p:pic>
      <p:pic>
        <p:nvPicPr>
          <p:cNvPr id="9" name="Picture 8" descr="A picture containing light&#10;&#10;Description automatically generated">
            <a:extLst>
              <a:ext uri="{FF2B5EF4-FFF2-40B4-BE49-F238E27FC236}">
                <a16:creationId xmlns:a16="http://schemas.microsoft.com/office/drawing/2014/main" id="{351C779B-A12C-4D24-BAF1-21D9FB47F4F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163411" y="1606511"/>
            <a:ext cx="5865177" cy="3644977"/>
          </a:xfrm>
          <a:prstGeom prst="rect">
            <a:avLst/>
          </a:prstGeom>
        </p:spPr>
      </p:pic>
    </p:spTree>
    <p:extLst>
      <p:ext uri="{BB962C8B-B14F-4D97-AF65-F5344CB8AC3E}">
        <p14:creationId xmlns:p14="http://schemas.microsoft.com/office/powerpoint/2010/main" val="14839022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Agenda">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B9CADB2-A148-41F2-AF96-025D7D67A9AB}"/>
              </a:ext>
            </a:extLst>
          </p:cNvPr>
          <p:cNvSpPr/>
          <p:nvPr userDrawn="1"/>
        </p:nvSpPr>
        <p:spPr>
          <a:xfrm>
            <a:off x="5129939" y="0"/>
            <a:ext cx="7062061" cy="6858000"/>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4A660C4D-89B8-4DB5-8396-E84163B317C2}"/>
              </a:ext>
            </a:extLst>
          </p:cNvPr>
          <p:cNvSpPr>
            <a:spLocks noGrp="1"/>
          </p:cNvSpPr>
          <p:nvPr>
            <p:ph type="title"/>
          </p:nvPr>
        </p:nvSpPr>
        <p:spPr>
          <a:xfrm>
            <a:off x="5882252" y="590549"/>
            <a:ext cx="5557433" cy="1325563"/>
          </a:xfrm>
        </p:spPr>
        <p:txBody>
          <a:bodyPr>
            <a:noAutofit/>
          </a:bodyPr>
          <a:lstStyle>
            <a:lvl1pPr>
              <a:defRPr sz="6000" b="1">
                <a:solidFill>
                  <a:schemeClr val="bg2"/>
                </a:solidFill>
                <a:latin typeface="+mn-lt"/>
              </a:defRPr>
            </a:lvl1pPr>
          </a:lstStyle>
          <a:p>
            <a:r>
              <a:rPr lang="en-US"/>
              <a:t>Click to edit Master title style</a:t>
            </a:r>
            <a:endParaRPr lang="en-GB" dirty="0"/>
          </a:p>
        </p:txBody>
      </p:sp>
      <p:pic>
        <p:nvPicPr>
          <p:cNvPr id="15" name="Picture 14" descr="A picture containing shape&#10;&#10;Description automatically generated">
            <a:extLst>
              <a:ext uri="{FF2B5EF4-FFF2-40B4-BE49-F238E27FC236}">
                <a16:creationId xmlns:a16="http://schemas.microsoft.com/office/drawing/2014/main" id="{3070A089-9B6C-4A19-952E-76336B85372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67905" y="6330816"/>
            <a:ext cx="2755398" cy="393193"/>
          </a:xfrm>
          <a:prstGeom prst="rect">
            <a:avLst/>
          </a:prstGeom>
        </p:spPr>
      </p:pic>
      <p:pic>
        <p:nvPicPr>
          <p:cNvPr id="16" name="Picture 15" descr="A sign in the dark&#10;&#10;Description automatically generated">
            <a:extLst>
              <a:ext uri="{FF2B5EF4-FFF2-40B4-BE49-F238E27FC236}">
                <a16:creationId xmlns:a16="http://schemas.microsoft.com/office/drawing/2014/main" id="{DBD44189-819C-4F9D-8F01-211ECC7DC3D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181133" y="5837479"/>
            <a:ext cx="1480012" cy="986675"/>
          </a:xfrm>
          <a:prstGeom prst="rect">
            <a:avLst/>
          </a:prstGeom>
        </p:spPr>
      </p:pic>
      <p:sp>
        <p:nvSpPr>
          <p:cNvPr id="17" name="Content Placeholder 2">
            <a:extLst>
              <a:ext uri="{FF2B5EF4-FFF2-40B4-BE49-F238E27FC236}">
                <a16:creationId xmlns:a16="http://schemas.microsoft.com/office/drawing/2014/main" id="{3CDDA56E-0BE5-47F0-8D2C-59B3E7F08536}"/>
              </a:ext>
            </a:extLst>
          </p:cNvPr>
          <p:cNvSpPr>
            <a:spLocks noGrp="1"/>
          </p:cNvSpPr>
          <p:nvPr>
            <p:ph idx="1" hasCustomPrompt="1"/>
          </p:nvPr>
        </p:nvSpPr>
        <p:spPr>
          <a:xfrm>
            <a:off x="504342" y="1253331"/>
            <a:ext cx="4036662" cy="4351338"/>
          </a:xfrm>
        </p:spPr>
        <p:txBody>
          <a:bodyPr>
            <a:normAutofit/>
          </a:bodyPr>
          <a:lstStyle>
            <a:lvl1pPr marL="228600" indent="-228600">
              <a:buClr>
                <a:schemeClr val="accent1"/>
              </a:buClr>
              <a:buSzPct val="150000"/>
              <a:buFontTx/>
              <a:buBlip>
                <a:blip r:embed="rId4"/>
              </a:buBlip>
              <a:defRPr sz="3200">
                <a:latin typeface="Calibri Light" panose="020F0302020204030204" pitchFamily="34" charset="0"/>
                <a:cs typeface="Calibri Light" panose="020F0302020204030204" pitchFamily="34" charset="0"/>
              </a:defRPr>
            </a:lvl1pPr>
            <a:lvl2pPr>
              <a:buClr>
                <a:schemeClr val="accent2"/>
              </a:buClr>
              <a:defRPr/>
            </a:lvl2pPr>
            <a:lvl3pPr>
              <a:buClr>
                <a:schemeClr val="accent3"/>
              </a:buClr>
              <a:defRPr/>
            </a:lvl3pPr>
            <a:lvl4pPr>
              <a:buClr>
                <a:schemeClr val="accent4"/>
              </a:buClr>
              <a:defRPr/>
            </a:lvl4pPr>
          </a:lstStyle>
          <a:p>
            <a:pPr lvl="0"/>
            <a:r>
              <a:rPr lang="en-US" dirty="0"/>
              <a:t>Agenda One</a:t>
            </a:r>
          </a:p>
          <a:p>
            <a:pPr lvl="0"/>
            <a:r>
              <a:rPr lang="en-US" dirty="0"/>
              <a:t>Agenda Two</a:t>
            </a:r>
          </a:p>
          <a:p>
            <a:pPr lvl="0"/>
            <a:r>
              <a:rPr lang="en-US" dirty="0"/>
              <a:t>Agenda Three</a:t>
            </a:r>
          </a:p>
          <a:p>
            <a:pPr lvl="0"/>
            <a:r>
              <a:rPr lang="en-US" dirty="0"/>
              <a:t>Agenda Four</a:t>
            </a:r>
          </a:p>
        </p:txBody>
      </p:sp>
    </p:spTree>
    <p:extLst>
      <p:ext uri="{BB962C8B-B14F-4D97-AF65-F5344CB8AC3E}">
        <p14:creationId xmlns:p14="http://schemas.microsoft.com/office/powerpoint/2010/main" val="18860037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Agenda">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B9CADB2-A148-41F2-AF96-025D7D67A9AB}"/>
              </a:ext>
            </a:extLst>
          </p:cNvPr>
          <p:cNvSpPr/>
          <p:nvPr userDrawn="1"/>
        </p:nvSpPr>
        <p:spPr>
          <a:xfrm>
            <a:off x="5129939" y="0"/>
            <a:ext cx="7062061" cy="6858000"/>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4A660C4D-89B8-4DB5-8396-E84163B317C2}"/>
              </a:ext>
            </a:extLst>
          </p:cNvPr>
          <p:cNvSpPr>
            <a:spLocks noGrp="1"/>
          </p:cNvSpPr>
          <p:nvPr>
            <p:ph type="title"/>
          </p:nvPr>
        </p:nvSpPr>
        <p:spPr>
          <a:xfrm>
            <a:off x="5882252" y="590549"/>
            <a:ext cx="5557433" cy="1325563"/>
          </a:xfrm>
        </p:spPr>
        <p:txBody>
          <a:bodyPr>
            <a:noAutofit/>
          </a:bodyPr>
          <a:lstStyle>
            <a:lvl1pPr>
              <a:defRPr sz="6000" b="1">
                <a:solidFill>
                  <a:schemeClr val="bg2"/>
                </a:solidFill>
                <a:latin typeface="+mn-lt"/>
              </a:defRPr>
            </a:lvl1pPr>
          </a:lstStyle>
          <a:p>
            <a:r>
              <a:rPr lang="en-US"/>
              <a:t>Click to edit Master title style</a:t>
            </a:r>
            <a:endParaRPr lang="en-GB" dirty="0"/>
          </a:p>
        </p:txBody>
      </p:sp>
      <p:pic>
        <p:nvPicPr>
          <p:cNvPr id="15" name="Picture 14" descr="A picture containing shape&#10;&#10;Description automatically generated">
            <a:extLst>
              <a:ext uri="{FF2B5EF4-FFF2-40B4-BE49-F238E27FC236}">
                <a16:creationId xmlns:a16="http://schemas.microsoft.com/office/drawing/2014/main" id="{3070A089-9B6C-4A19-952E-76336B85372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67905" y="6330816"/>
            <a:ext cx="2755398" cy="393193"/>
          </a:xfrm>
          <a:prstGeom prst="rect">
            <a:avLst/>
          </a:prstGeom>
        </p:spPr>
      </p:pic>
      <p:pic>
        <p:nvPicPr>
          <p:cNvPr id="16" name="Picture 15" descr="A sign in the dark&#10;&#10;Description automatically generated">
            <a:extLst>
              <a:ext uri="{FF2B5EF4-FFF2-40B4-BE49-F238E27FC236}">
                <a16:creationId xmlns:a16="http://schemas.microsoft.com/office/drawing/2014/main" id="{DBD44189-819C-4F9D-8F01-211ECC7DC3D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181133" y="5837479"/>
            <a:ext cx="1480012" cy="986675"/>
          </a:xfrm>
          <a:prstGeom prst="rect">
            <a:avLst/>
          </a:prstGeom>
        </p:spPr>
      </p:pic>
      <p:sp>
        <p:nvSpPr>
          <p:cNvPr id="17" name="Content Placeholder 2">
            <a:extLst>
              <a:ext uri="{FF2B5EF4-FFF2-40B4-BE49-F238E27FC236}">
                <a16:creationId xmlns:a16="http://schemas.microsoft.com/office/drawing/2014/main" id="{3CDDA56E-0BE5-47F0-8D2C-59B3E7F08536}"/>
              </a:ext>
            </a:extLst>
          </p:cNvPr>
          <p:cNvSpPr>
            <a:spLocks noGrp="1"/>
          </p:cNvSpPr>
          <p:nvPr>
            <p:ph idx="1" hasCustomPrompt="1"/>
          </p:nvPr>
        </p:nvSpPr>
        <p:spPr>
          <a:xfrm>
            <a:off x="504342" y="1253331"/>
            <a:ext cx="4036662" cy="4351338"/>
          </a:xfrm>
        </p:spPr>
        <p:txBody>
          <a:bodyPr>
            <a:normAutofit/>
          </a:bodyPr>
          <a:lstStyle>
            <a:lvl1pPr marL="228600" indent="-228600">
              <a:buClr>
                <a:schemeClr val="accent1"/>
              </a:buClr>
              <a:buSzPct val="150000"/>
              <a:buFontTx/>
              <a:buBlip>
                <a:blip r:embed="rId4"/>
              </a:buBlip>
              <a:defRPr sz="3200">
                <a:latin typeface="Calibri Light" panose="020F0302020204030204" pitchFamily="34" charset="0"/>
                <a:cs typeface="Calibri Light" panose="020F0302020204030204" pitchFamily="34" charset="0"/>
              </a:defRPr>
            </a:lvl1pPr>
            <a:lvl2pPr>
              <a:buClr>
                <a:schemeClr val="accent2"/>
              </a:buClr>
              <a:defRPr/>
            </a:lvl2pPr>
            <a:lvl3pPr>
              <a:buClr>
                <a:schemeClr val="accent3"/>
              </a:buClr>
              <a:defRPr/>
            </a:lvl3pPr>
            <a:lvl4pPr>
              <a:buClr>
                <a:schemeClr val="accent4"/>
              </a:buClr>
              <a:defRPr/>
            </a:lvl4pPr>
          </a:lstStyle>
          <a:p>
            <a:pPr lvl="0"/>
            <a:r>
              <a:rPr lang="en-US" dirty="0"/>
              <a:t>Agenda One</a:t>
            </a:r>
          </a:p>
          <a:p>
            <a:pPr lvl="0"/>
            <a:r>
              <a:rPr lang="en-US" dirty="0"/>
              <a:t>Agenda Two</a:t>
            </a:r>
          </a:p>
          <a:p>
            <a:pPr lvl="0"/>
            <a:r>
              <a:rPr lang="en-US" dirty="0"/>
              <a:t>Agenda Three</a:t>
            </a:r>
          </a:p>
          <a:p>
            <a:pPr lvl="0"/>
            <a:r>
              <a:rPr lang="en-US" dirty="0"/>
              <a:t>Agenda Four</a:t>
            </a:r>
          </a:p>
        </p:txBody>
      </p:sp>
    </p:spTree>
    <p:extLst>
      <p:ext uri="{BB962C8B-B14F-4D97-AF65-F5344CB8AC3E}">
        <p14:creationId xmlns:p14="http://schemas.microsoft.com/office/powerpoint/2010/main" val="22391981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ransition Layout">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43A1A8F8-E6B7-4840-BBFB-D852F43D7CEA}"/>
              </a:ext>
            </a:extLst>
          </p:cNvPr>
          <p:cNvSpPr/>
          <p:nvPr userDrawn="1"/>
        </p:nvSpPr>
        <p:spPr>
          <a:xfrm rot="19681592">
            <a:off x="8023023" y="5633496"/>
            <a:ext cx="7653867" cy="1325563"/>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Rectangle 17">
            <a:extLst>
              <a:ext uri="{FF2B5EF4-FFF2-40B4-BE49-F238E27FC236}">
                <a16:creationId xmlns:a16="http://schemas.microsoft.com/office/drawing/2014/main" id="{873906A4-7209-4942-A5F2-2FE9E6FFBE4C}"/>
              </a:ext>
            </a:extLst>
          </p:cNvPr>
          <p:cNvSpPr/>
          <p:nvPr userDrawn="1"/>
        </p:nvSpPr>
        <p:spPr>
          <a:xfrm rot="19681592">
            <a:off x="6284987" y="4820696"/>
            <a:ext cx="7653867" cy="1325563"/>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A02F0F99-DB95-47D6-A8B3-260B93CDC1A0}"/>
              </a:ext>
            </a:extLst>
          </p:cNvPr>
          <p:cNvSpPr/>
          <p:nvPr userDrawn="1"/>
        </p:nvSpPr>
        <p:spPr>
          <a:xfrm rot="19681592">
            <a:off x="-1746852" y="711740"/>
            <a:ext cx="7653867" cy="1325563"/>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 name="Rectangle 13">
            <a:extLst>
              <a:ext uri="{FF2B5EF4-FFF2-40B4-BE49-F238E27FC236}">
                <a16:creationId xmlns:a16="http://schemas.microsoft.com/office/drawing/2014/main" id="{B930D909-9460-4E5D-B51A-7B57B9C379C6}"/>
              </a:ext>
            </a:extLst>
          </p:cNvPr>
          <p:cNvSpPr/>
          <p:nvPr userDrawn="1"/>
        </p:nvSpPr>
        <p:spPr>
          <a:xfrm rot="19681592">
            <a:off x="-3484888" y="-101060"/>
            <a:ext cx="7653867" cy="1325563"/>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6038CC3D-077E-4295-99D1-B255CCD7AC07}"/>
              </a:ext>
            </a:extLst>
          </p:cNvPr>
          <p:cNvSpPr>
            <a:spLocks noGrp="1"/>
          </p:cNvSpPr>
          <p:nvPr>
            <p:ph type="title"/>
          </p:nvPr>
        </p:nvSpPr>
        <p:spPr>
          <a:xfrm>
            <a:off x="3348566" y="2766218"/>
            <a:ext cx="5494867" cy="1325563"/>
          </a:xfrm>
        </p:spPr>
        <p:txBody>
          <a:bodyPr/>
          <a:lstStyle>
            <a:lvl1pPr algn="ctr">
              <a:defRPr b="1">
                <a:solidFill>
                  <a:schemeClr val="tx1"/>
                </a:solidFill>
                <a:latin typeface="+mn-lt"/>
              </a:defRPr>
            </a:lvl1pPr>
          </a:lstStyle>
          <a:p>
            <a:r>
              <a:rPr lang="en-US"/>
              <a:t>Click to edit Master title style</a:t>
            </a:r>
            <a:endParaRPr lang="en-GB" dirty="0"/>
          </a:p>
        </p:txBody>
      </p:sp>
    </p:spTree>
    <p:extLst>
      <p:ext uri="{BB962C8B-B14F-4D97-AF65-F5344CB8AC3E}">
        <p14:creationId xmlns:p14="http://schemas.microsoft.com/office/powerpoint/2010/main" val="10375548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92146B8-A7A3-4F78-85FC-C4AB344D8020}"/>
              </a:ext>
            </a:extLst>
          </p:cNvPr>
          <p:cNvSpPr/>
          <p:nvPr userDrawn="1"/>
        </p:nvSpPr>
        <p:spPr>
          <a:xfrm>
            <a:off x="0" y="0"/>
            <a:ext cx="2541721" cy="6858000"/>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C383FEF4-6D05-4462-B525-9E0D54217B60}"/>
              </a:ext>
            </a:extLst>
          </p:cNvPr>
          <p:cNvSpPr>
            <a:spLocks noGrp="1"/>
          </p:cNvSpPr>
          <p:nvPr>
            <p:ph type="title"/>
          </p:nvPr>
        </p:nvSpPr>
        <p:spPr>
          <a:xfrm>
            <a:off x="2727702" y="365125"/>
            <a:ext cx="8626098" cy="1325563"/>
          </a:xfrm>
        </p:spPr>
        <p:txBody>
          <a:bodyPr/>
          <a:lstStyle>
            <a:lvl1pPr>
              <a:defRPr b="1">
                <a:solidFill>
                  <a:schemeClr val="accent1"/>
                </a:solidFill>
                <a:latin typeface="+mn-lt"/>
              </a:defRPr>
            </a:lvl1pPr>
          </a:lstStyle>
          <a:p>
            <a:r>
              <a:rPr lang="en-US"/>
              <a:t>Click to edit Master title style</a:t>
            </a:r>
            <a:endParaRPr lang="en-GB" dirty="0"/>
          </a:p>
        </p:txBody>
      </p:sp>
      <p:sp>
        <p:nvSpPr>
          <p:cNvPr id="3" name="Content Placeholder 2">
            <a:extLst>
              <a:ext uri="{FF2B5EF4-FFF2-40B4-BE49-F238E27FC236}">
                <a16:creationId xmlns:a16="http://schemas.microsoft.com/office/drawing/2014/main" id="{9B306BAC-0495-4AF2-A26A-1E5B1FA1457B}"/>
              </a:ext>
            </a:extLst>
          </p:cNvPr>
          <p:cNvSpPr>
            <a:spLocks noGrp="1"/>
          </p:cNvSpPr>
          <p:nvPr>
            <p:ph idx="1"/>
          </p:nvPr>
        </p:nvSpPr>
        <p:spPr>
          <a:xfrm>
            <a:off x="2727702" y="1825625"/>
            <a:ext cx="8626098" cy="4351338"/>
          </a:xfrm>
        </p:spPr>
        <p:txBody>
          <a:bodyPr/>
          <a:lstStyle>
            <a:lvl1pPr>
              <a:buClr>
                <a:schemeClr val="accent1"/>
              </a:buClr>
              <a:defRPr>
                <a:latin typeface="Calibri Light" panose="020F0302020204030204" pitchFamily="34" charset="0"/>
                <a:cs typeface="Calibri Light" panose="020F0302020204030204" pitchFamily="34" charset="0"/>
              </a:defRPr>
            </a:lvl1pPr>
            <a:lvl2pPr>
              <a:buClr>
                <a:schemeClr val="accent2"/>
              </a:buClr>
              <a:defRPr>
                <a:latin typeface="Calibri Light" panose="020F0302020204030204" pitchFamily="34" charset="0"/>
                <a:cs typeface="Calibri Light" panose="020F0302020204030204" pitchFamily="34" charset="0"/>
              </a:defRPr>
            </a:lvl2pPr>
            <a:lvl3pPr>
              <a:buClr>
                <a:schemeClr val="accent3"/>
              </a:buClr>
              <a:defRPr>
                <a:latin typeface="Calibri Light" panose="020F0302020204030204" pitchFamily="34" charset="0"/>
                <a:cs typeface="Calibri Light" panose="020F0302020204030204" pitchFamily="34" charset="0"/>
              </a:defRPr>
            </a:lvl3pPr>
            <a:lvl4pPr>
              <a:buClr>
                <a:schemeClr val="accent4"/>
              </a:buClr>
              <a:defRPr>
                <a:latin typeface="Calibri Light" panose="020F0302020204030204" pitchFamily="34" charset="0"/>
                <a:cs typeface="Calibri Light" panose="020F0302020204030204"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pic>
        <p:nvPicPr>
          <p:cNvPr id="9" name="Picture 8" descr="A picture containing shape&#10;&#10;Description automatically generated">
            <a:extLst>
              <a:ext uri="{FF2B5EF4-FFF2-40B4-BE49-F238E27FC236}">
                <a16:creationId xmlns:a16="http://schemas.microsoft.com/office/drawing/2014/main" id="{425D95C3-E4EC-4575-ADA8-A068F6237E1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598402" y="6357388"/>
            <a:ext cx="2755398" cy="393193"/>
          </a:xfrm>
          <a:prstGeom prst="rect">
            <a:avLst/>
          </a:prstGeom>
        </p:spPr>
      </p:pic>
      <p:pic>
        <p:nvPicPr>
          <p:cNvPr id="11" name="Picture 10" descr="A sign in the dark&#10;&#10;Description automatically generated">
            <a:extLst>
              <a:ext uri="{FF2B5EF4-FFF2-40B4-BE49-F238E27FC236}">
                <a16:creationId xmlns:a16="http://schemas.microsoft.com/office/drawing/2014/main" id="{D147AD2C-032D-44F5-8EEE-C3A00E2107C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30854" y="5763906"/>
            <a:ext cx="1480012" cy="986675"/>
          </a:xfrm>
          <a:prstGeom prst="rect">
            <a:avLst/>
          </a:prstGeom>
        </p:spPr>
      </p:pic>
    </p:spTree>
    <p:extLst>
      <p:ext uri="{BB962C8B-B14F-4D97-AF65-F5344CB8AC3E}">
        <p14:creationId xmlns:p14="http://schemas.microsoft.com/office/powerpoint/2010/main" val="39056289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92146B8-A7A3-4F78-85FC-C4AB344D8020}"/>
              </a:ext>
            </a:extLst>
          </p:cNvPr>
          <p:cNvSpPr/>
          <p:nvPr userDrawn="1"/>
        </p:nvSpPr>
        <p:spPr>
          <a:xfrm>
            <a:off x="0" y="0"/>
            <a:ext cx="2541721" cy="6858000"/>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C383FEF4-6D05-4462-B525-9E0D54217B60}"/>
              </a:ext>
            </a:extLst>
          </p:cNvPr>
          <p:cNvSpPr>
            <a:spLocks noGrp="1"/>
          </p:cNvSpPr>
          <p:nvPr>
            <p:ph type="title"/>
          </p:nvPr>
        </p:nvSpPr>
        <p:spPr>
          <a:xfrm>
            <a:off x="2727702" y="365125"/>
            <a:ext cx="8626098" cy="1325563"/>
          </a:xfrm>
        </p:spPr>
        <p:txBody>
          <a:bodyPr/>
          <a:lstStyle>
            <a:lvl1pPr>
              <a:defRPr b="1">
                <a:solidFill>
                  <a:schemeClr val="accent2"/>
                </a:solidFill>
                <a:latin typeface="+mn-lt"/>
              </a:defRPr>
            </a:lvl1pPr>
          </a:lstStyle>
          <a:p>
            <a:r>
              <a:rPr lang="en-US"/>
              <a:t>Click to edit Master title style</a:t>
            </a:r>
            <a:endParaRPr lang="en-GB" dirty="0"/>
          </a:p>
        </p:txBody>
      </p:sp>
      <p:sp>
        <p:nvSpPr>
          <p:cNvPr id="3" name="Content Placeholder 2">
            <a:extLst>
              <a:ext uri="{FF2B5EF4-FFF2-40B4-BE49-F238E27FC236}">
                <a16:creationId xmlns:a16="http://schemas.microsoft.com/office/drawing/2014/main" id="{9B306BAC-0495-4AF2-A26A-1E5B1FA1457B}"/>
              </a:ext>
            </a:extLst>
          </p:cNvPr>
          <p:cNvSpPr>
            <a:spLocks noGrp="1"/>
          </p:cNvSpPr>
          <p:nvPr>
            <p:ph idx="1"/>
          </p:nvPr>
        </p:nvSpPr>
        <p:spPr>
          <a:xfrm>
            <a:off x="2727702" y="1825625"/>
            <a:ext cx="8626098" cy="4351338"/>
          </a:xfrm>
        </p:spPr>
        <p:txBody>
          <a:bodyPr/>
          <a:lstStyle>
            <a:lvl1pPr>
              <a:buClr>
                <a:schemeClr val="accent2"/>
              </a:buClr>
              <a:defRPr>
                <a:latin typeface="Calibri Light" panose="020F0302020204030204" pitchFamily="34" charset="0"/>
                <a:cs typeface="Calibri Light" panose="020F0302020204030204" pitchFamily="34" charset="0"/>
              </a:defRPr>
            </a:lvl1pPr>
            <a:lvl2pPr>
              <a:buClr>
                <a:schemeClr val="accent3"/>
              </a:buClr>
              <a:defRPr>
                <a:latin typeface="Calibri Light" panose="020F0302020204030204" pitchFamily="34" charset="0"/>
                <a:cs typeface="Calibri Light" panose="020F0302020204030204" pitchFamily="34" charset="0"/>
              </a:defRPr>
            </a:lvl2pPr>
            <a:lvl3pPr>
              <a:buClr>
                <a:schemeClr val="accent4"/>
              </a:buClr>
              <a:defRPr>
                <a:latin typeface="Calibri Light" panose="020F0302020204030204" pitchFamily="34" charset="0"/>
                <a:cs typeface="Calibri Light" panose="020F0302020204030204" pitchFamily="34" charset="0"/>
              </a:defRPr>
            </a:lvl3pPr>
            <a:lvl4pPr>
              <a:buClr>
                <a:schemeClr val="accent1"/>
              </a:buClr>
              <a:defRPr>
                <a:latin typeface="Calibri Light" panose="020F0302020204030204" pitchFamily="34" charset="0"/>
                <a:cs typeface="Calibri Light" panose="020F0302020204030204"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pic>
        <p:nvPicPr>
          <p:cNvPr id="9" name="Picture 8" descr="A picture containing shape&#10;&#10;Description automatically generated">
            <a:extLst>
              <a:ext uri="{FF2B5EF4-FFF2-40B4-BE49-F238E27FC236}">
                <a16:creationId xmlns:a16="http://schemas.microsoft.com/office/drawing/2014/main" id="{425D95C3-E4EC-4575-ADA8-A068F6237E1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598402" y="6357388"/>
            <a:ext cx="2755398" cy="393193"/>
          </a:xfrm>
          <a:prstGeom prst="rect">
            <a:avLst/>
          </a:prstGeom>
        </p:spPr>
      </p:pic>
      <p:pic>
        <p:nvPicPr>
          <p:cNvPr id="11" name="Picture 10" descr="A sign in the dark&#10;&#10;Description automatically generated">
            <a:extLst>
              <a:ext uri="{FF2B5EF4-FFF2-40B4-BE49-F238E27FC236}">
                <a16:creationId xmlns:a16="http://schemas.microsoft.com/office/drawing/2014/main" id="{D147AD2C-032D-44F5-8EEE-C3A00E2107C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30854" y="5763906"/>
            <a:ext cx="1480012" cy="986675"/>
          </a:xfrm>
          <a:prstGeom prst="rect">
            <a:avLst/>
          </a:prstGeom>
        </p:spPr>
      </p:pic>
    </p:spTree>
    <p:extLst>
      <p:ext uri="{BB962C8B-B14F-4D97-AF65-F5344CB8AC3E}">
        <p14:creationId xmlns:p14="http://schemas.microsoft.com/office/powerpoint/2010/main" val="30264190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92146B8-A7A3-4F78-85FC-C4AB344D8020}"/>
              </a:ext>
            </a:extLst>
          </p:cNvPr>
          <p:cNvSpPr/>
          <p:nvPr userDrawn="1"/>
        </p:nvSpPr>
        <p:spPr>
          <a:xfrm>
            <a:off x="0" y="0"/>
            <a:ext cx="2541721" cy="6858000"/>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C383FEF4-6D05-4462-B525-9E0D54217B60}"/>
              </a:ext>
            </a:extLst>
          </p:cNvPr>
          <p:cNvSpPr>
            <a:spLocks noGrp="1"/>
          </p:cNvSpPr>
          <p:nvPr>
            <p:ph type="title"/>
          </p:nvPr>
        </p:nvSpPr>
        <p:spPr>
          <a:xfrm>
            <a:off x="2727702" y="365125"/>
            <a:ext cx="8626098" cy="1325563"/>
          </a:xfrm>
        </p:spPr>
        <p:txBody>
          <a:bodyPr/>
          <a:lstStyle>
            <a:lvl1pPr>
              <a:defRPr b="1">
                <a:solidFill>
                  <a:schemeClr val="accent3"/>
                </a:solidFill>
                <a:latin typeface="+mn-lt"/>
              </a:defRPr>
            </a:lvl1pPr>
          </a:lstStyle>
          <a:p>
            <a:r>
              <a:rPr lang="en-US"/>
              <a:t>Click to edit Master title style</a:t>
            </a:r>
            <a:endParaRPr lang="en-GB" dirty="0"/>
          </a:p>
        </p:txBody>
      </p:sp>
      <p:sp>
        <p:nvSpPr>
          <p:cNvPr id="3" name="Content Placeholder 2">
            <a:extLst>
              <a:ext uri="{FF2B5EF4-FFF2-40B4-BE49-F238E27FC236}">
                <a16:creationId xmlns:a16="http://schemas.microsoft.com/office/drawing/2014/main" id="{9B306BAC-0495-4AF2-A26A-1E5B1FA1457B}"/>
              </a:ext>
            </a:extLst>
          </p:cNvPr>
          <p:cNvSpPr>
            <a:spLocks noGrp="1"/>
          </p:cNvSpPr>
          <p:nvPr>
            <p:ph idx="1"/>
          </p:nvPr>
        </p:nvSpPr>
        <p:spPr>
          <a:xfrm>
            <a:off x="2727702" y="1825625"/>
            <a:ext cx="8626098" cy="4351338"/>
          </a:xfrm>
        </p:spPr>
        <p:txBody>
          <a:bodyPr/>
          <a:lstStyle>
            <a:lvl1pPr>
              <a:buClr>
                <a:schemeClr val="accent3"/>
              </a:buClr>
              <a:defRPr>
                <a:latin typeface="Calibri Light" panose="020F0302020204030204" pitchFamily="34" charset="0"/>
                <a:cs typeface="Calibri Light" panose="020F0302020204030204" pitchFamily="34" charset="0"/>
              </a:defRPr>
            </a:lvl1pPr>
            <a:lvl2pPr>
              <a:buClr>
                <a:schemeClr val="accent4"/>
              </a:buClr>
              <a:defRPr>
                <a:latin typeface="Calibri Light" panose="020F0302020204030204" pitchFamily="34" charset="0"/>
                <a:cs typeface="Calibri Light" panose="020F0302020204030204" pitchFamily="34" charset="0"/>
              </a:defRPr>
            </a:lvl2pPr>
            <a:lvl3pPr>
              <a:buClr>
                <a:schemeClr val="accent1"/>
              </a:buClr>
              <a:defRPr>
                <a:latin typeface="Calibri Light" panose="020F0302020204030204" pitchFamily="34" charset="0"/>
                <a:cs typeface="Calibri Light" panose="020F0302020204030204" pitchFamily="34" charset="0"/>
              </a:defRPr>
            </a:lvl3pPr>
            <a:lvl4pPr>
              <a:buClr>
                <a:schemeClr val="accent2"/>
              </a:buClr>
              <a:defRPr>
                <a:latin typeface="Calibri Light" panose="020F0302020204030204" pitchFamily="34" charset="0"/>
                <a:cs typeface="Calibri Light" panose="020F0302020204030204"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pic>
        <p:nvPicPr>
          <p:cNvPr id="9" name="Picture 8" descr="A picture containing shape&#10;&#10;Description automatically generated">
            <a:extLst>
              <a:ext uri="{FF2B5EF4-FFF2-40B4-BE49-F238E27FC236}">
                <a16:creationId xmlns:a16="http://schemas.microsoft.com/office/drawing/2014/main" id="{425D95C3-E4EC-4575-ADA8-A068F6237E1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598402" y="6357388"/>
            <a:ext cx="2755398" cy="393193"/>
          </a:xfrm>
          <a:prstGeom prst="rect">
            <a:avLst/>
          </a:prstGeom>
        </p:spPr>
      </p:pic>
      <p:pic>
        <p:nvPicPr>
          <p:cNvPr id="11" name="Picture 10" descr="A sign in the dark&#10;&#10;Description automatically generated">
            <a:extLst>
              <a:ext uri="{FF2B5EF4-FFF2-40B4-BE49-F238E27FC236}">
                <a16:creationId xmlns:a16="http://schemas.microsoft.com/office/drawing/2014/main" id="{D147AD2C-032D-44F5-8EEE-C3A00E2107C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30854" y="5763906"/>
            <a:ext cx="1480012" cy="986675"/>
          </a:xfrm>
          <a:prstGeom prst="rect">
            <a:avLst/>
          </a:prstGeom>
        </p:spPr>
      </p:pic>
    </p:spTree>
    <p:extLst>
      <p:ext uri="{BB962C8B-B14F-4D97-AF65-F5344CB8AC3E}">
        <p14:creationId xmlns:p14="http://schemas.microsoft.com/office/powerpoint/2010/main" val="21524148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2CCDDE1-8774-481B-A95A-08A5965CBBA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E165B41E-9EFA-4C77-9BF8-5061F46BE73D}"/>
              </a:ext>
            </a:extLst>
          </p:cNvPr>
          <p:cNvSpPr>
            <a:spLocks noGrp="1"/>
          </p:cNvSpPr>
          <p:nvPr>
            <p:ph type="body" idx="1"/>
          </p:nvPr>
        </p:nvSpPr>
        <p:spPr>
          <a:xfrm>
            <a:off x="838200" y="1825625"/>
            <a:ext cx="10515600" cy="4351338"/>
          </a:xfrm>
          <a:prstGeom prst="rect">
            <a:avLst/>
          </a:prstGeom>
          <a:noFill/>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1882152-B7B9-42B4-9D30-AF7835F007E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D2BD62-A8AE-404A-AA1F-C45854DCE923}" type="datetimeFigureOut">
              <a:rPr lang="en-GB" smtClean="0"/>
              <a:t>20/07/2022</a:t>
            </a:fld>
            <a:endParaRPr lang="en-GB"/>
          </a:p>
        </p:txBody>
      </p:sp>
      <p:sp>
        <p:nvSpPr>
          <p:cNvPr id="5" name="Footer Placeholder 4">
            <a:extLst>
              <a:ext uri="{FF2B5EF4-FFF2-40B4-BE49-F238E27FC236}">
                <a16:creationId xmlns:a16="http://schemas.microsoft.com/office/drawing/2014/main" id="{6D3CB733-FB37-41C3-A04F-1093E186506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2DE51840-CF98-4F0F-917F-C25032975B1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B333EB0-B51D-42E5-B935-1A757568F4BB}" type="slidenum">
              <a:rPr lang="en-GB" smtClean="0"/>
              <a:t>‹N›</a:t>
            </a:fld>
            <a:endParaRPr lang="en-GB"/>
          </a:p>
        </p:txBody>
      </p:sp>
    </p:spTree>
    <p:extLst>
      <p:ext uri="{BB962C8B-B14F-4D97-AF65-F5344CB8AC3E}">
        <p14:creationId xmlns:p14="http://schemas.microsoft.com/office/powerpoint/2010/main" val="1692000946"/>
      </p:ext>
    </p:extLst>
  </p:cSld>
  <p:clrMap bg1="lt1" tx1="dk1" bg2="lt2" tx2="dk2" accent1="accent1" accent2="accent2" accent3="accent3" accent4="accent4" accent5="accent5" accent6="accent6" hlink="hlink" folHlink="folHlink"/>
  <p:sldLayoutIdLst>
    <p:sldLayoutId id="2147483713" r:id="rId1"/>
    <p:sldLayoutId id="2147483692" r:id="rId2"/>
    <p:sldLayoutId id="2147483693" r:id="rId3"/>
    <p:sldLayoutId id="2147483694" r:id="rId4"/>
    <p:sldLayoutId id="2147483695" r:id="rId5"/>
    <p:sldLayoutId id="2147483712" r:id="rId6"/>
    <p:sldLayoutId id="2147483674" r:id="rId7"/>
    <p:sldLayoutId id="2147483684" r:id="rId8"/>
    <p:sldLayoutId id="2147483685" r:id="rId9"/>
    <p:sldLayoutId id="2147483686" r:id="rId10"/>
    <p:sldLayoutId id="2147483687" r:id="rId11"/>
    <p:sldLayoutId id="2147483688" r:id="rId12"/>
    <p:sldLayoutId id="2147483689" r:id="rId13"/>
    <p:sldLayoutId id="2147483690" r:id="rId14"/>
    <p:sldLayoutId id="2147483676" r:id="rId15"/>
    <p:sldLayoutId id="2147483697" r:id="rId16"/>
    <p:sldLayoutId id="2147483699" r:id="rId17"/>
    <p:sldLayoutId id="2147483698" r:id="rId18"/>
    <p:sldLayoutId id="2147483700" r:id="rId19"/>
    <p:sldLayoutId id="2147483701" r:id="rId20"/>
    <p:sldLayoutId id="2147483702" r:id="rId21"/>
    <p:sldLayoutId id="2147483703" r:id="rId22"/>
    <p:sldLayoutId id="2147483704" r:id="rId23"/>
    <p:sldLayoutId id="2147483705" r:id="rId24"/>
    <p:sldLayoutId id="2147483706" r:id="rId25"/>
    <p:sldLayoutId id="2147483707" r:id="rId26"/>
    <p:sldLayoutId id="2147483708" r:id="rId27"/>
    <p:sldLayoutId id="2147483709" r:id="rId28"/>
    <p:sldLayoutId id="2147483710" r:id="rId29"/>
    <p:sldLayoutId id="2147483711" r:id="rId30"/>
    <p:sldLayoutId id="2147483691" r:id="rId31"/>
  </p:sldLayoutIdLs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7.png"/><Relationship Id="rId4" Type="http://schemas.openxmlformats.org/officeDocument/2006/relationships/notesSlide" Target="../notesSlides/notesSlide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D7E558-E6E3-EB46-B435-88FC2E611ADF}"/>
              </a:ext>
            </a:extLst>
          </p:cNvPr>
          <p:cNvSpPr>
            <a:spLocks noGrp="1"/>
          </p:cNvSpPr>
          <p:nvPr>
            <p:ph type="title"/>
          </p:nvPr>
        </p:nvSpPr>
        <p:spPr>
          <a:xfrm>
            <a:off x="197726" y="1307086"/>
            <a:ext cx="6457074" cy="4992114"/>
          </a:xfrm>
        </p:spPr>
        <p:txBody>
          <a:bodyPr>
            <a:normAutofit fontScale="90000"/>
          </a:bodyPr>
          <a:lstStyle/>
          <a:p>
            <a:br>
              <a:rPr lang="en-GB" dirty="0"/>
            </a:br>
            <a:br>
              <a:rPr lang="en-GB" dirty="0"/>
            </a:br>
            <a:r>
              <a:rPr lang="en-GB" dirty="0">
                <a:latin typeface="Arial" panose="020B0604020202020204" pitchFamily="34" charset="0"/>
              </a:rPr>
              <a:t>Guide HPC module 6.</a:t>
            </a:r>
            <a:br>
              <a:rPr lang="en-GB" dirty="0">
                <a:latin typeface="Arial" panose="020B0604020202020204" pitchFamily="34" charset="0"/>
              </a:rPr>
            </a:br>
            <a:br>
              <a:rPr lang="en-GB" dirty="0">
                <a:latin typeface="Arial" panose="020B0604020202020204" pitchFamily="34" charset="0"/>
              </a:rPr>
            </a:br>
            <a:r>
              <a:rPr lang="en-GB" dirty="0">
                <a:latin typeface="Arial" panose="020B0604020202020204" pitchFamily="34" charset="0"/>
              </a:rPr>
              <a:t>Comment </a:t>
            </a:r>
            <a:r>
              <a:rPr lang="en-US" b="1" i="0" dirty="0" err="1">
                <a:effectLst/>
                <a:latin typeface="Arial" panose="020B0604020202020204" pitchFamily="34" charset="0"/>
              </a:rPr>
              <a:t>intégrer</a:t>
            </a:r>
            <a:r>
              <a:rPr lang="en-GB" dirty="0">
                <a:latin typeface="Arial" panose="020B0604020202020204" pitchFamily="34" charset="0"/>
              </a:rPr>
              <a:t> les droits de </a:t>
            </a:r>
            <a:r>
              <a:rPr lang="en-GB" dirty="0" err="1">
                <a:latin typeface="Arial" panose="020B0604020202020204" pitchFamily="34" charset="0"/>
              </a:rPr>
              <a:t>l’homme</a:t>
            </a:r>
            <a:r>
              <a:rPr lang="en-GB" dirty="0">
                <a:latin typeface="Arial" panose="020B0604020202020204" pitchFamily="34" charset="0"/>
              </a:rPr>
              <a:t> dans le PAU et le cycle du programme </a:t>
            </a:r>
            <a:r>
              <a:rPr lang="en-GB" dirty="0" err="1">
                <a:latin typeface="Arial" panose="020B0604020202020204" pitchFamily="34" charset="0"/>
              </a:rPr>
              <a:t>humanitaire</a:t>
            </a:r>
            <a:r>
              <a:rPr lang="en-GB" dirty="0">
                <a:latin typeface="Arial" panose="020B0604020202020204" pitchFamily="34" charset="0"/>
              </a:rPr>
              <a:t>?</a:t>
            </a:r>
            <a:br>
              <a:rPr lang="en-GB" dirty="0">
                <a:latin typeface="Arial" panose="020B0604020202020204" pitchFamily="34" charset="0"/>
              </a:rPr>
            </a:br>
            <a:br>
              <a:rPr lang="en-GB" dirty="0"/>
            </a:br>
            <a:r>
              <a:rPr lang="en-GB" sz="2000" b="0" dirty="0">
                <a:latin typeface="Arial" panose="020B0604020202020204" pitchFamily="34" charset="0"/>
              </a:rPr>
              <a:t>Speaker: Oumayma Anis</a:t>
            </a:r>
            <a:br>
              <a:rPr lang="en-GB" dirty="0">
                <a:latin typeface="Arial" panose="020B0604020202020204" pitchFamily="34" charset="0"/>
              </a:rPr>
            </a:br>
            <a:br>
              <a:rPr lang="en-US" sz="5400" dirty="0"/>
            </a:br>
            <a:endParaRPr lang="en-JO" sz="5400" dirty="0"/>
          </a:p>
        </p:txBody>
      </p:sp>
      <p:sp>
        <p:nvSpPr>
          <p:cNvPr id="3" name="Title 1">
            <a:extLst>
              <a:ext uri="{FF2B5EF4-FFF2-40B4-BE49-F238E27FC236}">
                <a16:creationId xmlns:a16="http://schemas.microsoft.com/office/drawing/2014/main" id="{29D204DD-12D4-294C-9366-00CD5550D704}"/>
              </a:ext>
            </a:extLst>
          </p:cNvPr>
          <p:cNvSpPr txBox="1">
            <a:spLocks/>
          </p:cNvSpPr>
          <p:nvPr/>
        </p:nvSpPr>
        <p:spPr>
          <a:xfrm>
            <a:off x="416801" y="1414272"/>
            <a:ext cx="8626098" cy="388924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rgbClr val="FF0000"/>
                </a:solidFill>
                <a:latin typeface="+mn-lt"/>
                <a:ea typeface="+mj-ea"/>
                <a:cs typeface="Arial" panose="020B0604020202020204" pitchFamily="34"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endParaRPr lang="en-US" sz="5400" dirty="0"/>
          </a:p>
        </p:txBody>
      </p:sp>
      <p:pic>
        <p:nvPicPr>
          <p:cNvPr id="5" name="Audio 4">
            <a:hlinkClick r:id="" action="ppaction://media"/>
            <a:extLst>
              <a:ext uri="{FF2B5EF4-FFF2-40B4-BE49-F238E27FC236}">
                <a16:creationId xmlns:a16="http://schemas.microsoft.com/office/drawing/2014/main" id="{D0F3879E-9A43-44A5-B80A-C2BC15FB4CB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680731056"/>
      </p:ext>
    </p:extLst>
  </p:cSld>
  <p:clrMapOvr>
    <a:masterClrMapping/>
  </p:clrMapOvr>
  <mc:AlternateContent xmlns:mc="http://schemas.openxmlformats.org/markup-compatibility/2006" xmlns:p14="http://schemas.microsoft.com/office/powerpoint/2010/main">
    <mc:Choice Requires="p14">
      <p:transition spd="slow" p14:dur="2000" advTm="496120"/>
    </mc:Choice>
    <mc:Fallback xmlns="">
      <p:transition spd="slow" advTm="4961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UNHCR">
  <a:themeElements>
    <a:clrScheme name="Custom 3">
      <a:dk1>
        <a:srgbClr val="1D1D1B"/>
      </a:dk1>
      <a:lt1>
        <a:sysClr val="window" lastClr="FFFFFF"/>
      </a:lt1>
      <a:dk2>
        <a:srgbClr val="1D1D1B"/>
      </a:dk2>
      <a:lt2>
        <a:srgbClr val="FFFFFF"/>
      </a:lt2>
      <a:accent1>
        <a:srgbClr val="009FE3"/>
      </a:accent1>
      <a:accent2>
        <a:srgbClr val="E30613"/>
      </a:accent2>
      <a:accent3>
        <a:srgbClr val="F9B233"/>
      </a:accent3>
      <a:accent4>
        <a:srgbClr val="009640"/>
      </a:accent4>
      <a:accent5>
        <a:srgbClr val="1D1D1B"/>
      </a:accent5>
      <a:accent6>
        <a:srgbClr val="FFFFFF"/>
      </a:accent6>
      <a:hlink>
        <a:srgbClr val="009FE3"/>
      </a:hlink>
      <a:folHlink>
        <a:srgbClr val="E30613"/>
      </a:folHlink>
    </a:clrScheme>
    <a:fontScheme name="Cambria-Calibri">
      <a:majorFont>
        <a:latin typeface="Cambria" panose="02040503050406030204"/>
        <a:ea typeface=""/>
        <a:cs typeface=""/>
        <a:font script="Jpan" typeface="ＭＳ Ｐゴシック"/>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PC PPT Template" id="{1C6989A7-158A-4049-9EFD-4999F1C811DD}" vid="{94CD9980-CB35-794B-905A-C6CE4CAE1FB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9806FCB6397D05439725620BFF9521AA" ma:contentTypeVersion="7" ma:contentTypeDescription="Create a new document." ma:contentTypeScope="" ma:versionID="5bf51fff7d16d13aadc44234582e4bd7">
  <xsd:schema xmlns:xsd="http://www.w3.org/2001/XMLSchema" xmlns:xs="http://www.w3.org/2001/XMLSchema" xmlns:p="http://schemas.microsoft.com/office/2006/metadata/properties" xmlns:ns2="a85f706d-32b3-40e8-8698-cf3b614dd5ed" xmlns:ns3="42dc8b7c-a3a4-4954-b839-8aaf728b3968" targetNamespace="http://schemas.microsoft.com/office/2006/metadata/properties" ma:root="true" ma:fieldsID="a0585f8b810335d0e0697fb0ee58b64d" ns2:_="" ns3:_="">
    <xsd:import namespace="a85f706d-32b3-40e8-8698-cf3b614dd5ed"/>
    <xsd:import namespace="42dc8b7c-a3a4-4954-b839-8aaf728b3968"/>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85f706d-32b3-40e8-8698-cf3b614dd5e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2dc8b7c-a3a4-4954-b839-8aaf728b3968"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E7760CE-FF27-464D-9F7E-3D7F66004DA8}">
  <ds:schemaRefs>
    <ds:schemaRef ds:uri="http://schemas.microsoft.com/sharepoint/v3/contenttype/forms"/>
  </ds:schemaRefs>
</ds:datastoreItem>
</file>

<file path=customXml/itemProps2.xml><?xml version="1.0" encoding="utf-8"?>
<ds:datastoreItem xmlns:ds="http://schemas.openxmlformats.org/officeDocument/2006/customXml" ds:itemID="{34140819-800B-4726-BE7F-F287766F4ABB}">
  <ds:schemaRefs>
    <ds:schemaRef ds:uri="http://schemas.microsoft.com/office/2006/documentManagement/types"/>
    <ds:schemaRef ds:uri="http://purl.org/dc/elements/1.1/"/>
    <ds:schemaRef ds:uri="http://schemas.microsoft.com/office/2006/metadata/properties"/>
    <ds:schemaRef ds:uri="63fa602b-0b7c-4821-8d20-b42c1df08404"/>
    <ds:schemaRef ds:uri="http://schemas.microsoft.com/office/infopath/2007/PartnerControls"/>
    <ds:schemaRef ds:uri="http://schemas.openxmlformats.org/package/2006/metadata/core-properties"/>
    <ds:schemaRef ds:uri="http://purl.org/dc/dcmitype/"/>
    <ds:schemaRef ds:uri="ab0fee74-9161-4a5a-b6f8-6345681408e3"/>
    <ds:schemaRef ds:uri="http://www.w3.org/XML/1998/namespace"/>
    <ds:schemaRef ds:uri="http://purl.org/dc/terms/"/>
  </ds:schemaRefs>
</ds:datastoreItem>
</file>

<file path=customXml/itemProps3.xml><?xml version="1.0" encoding="utf-8"?>
<ds:datastoreItem xmlns:ds="http://schemas.openxmlformats.org/officeDocument/2006/customXml" ds:itemID="{4B2CC8AB-C6AE-4F79-9ECC-3C5B3D2BF0C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85f706d-32b3-40e8-8698-cf3b614dd5ed"/>
    <ds:schemaRef ds:uri="42dc8b7c-a3a4-4954-b839-8aaf728b396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GPC PPT Template (1)</Template>
  <TotalTime>3366</TotalTime>
  <Words>1155</Words>
  <Application>Microsoft Macintosh PowerPoint</Application>
  <PresentationFormat>Widescreen</PresentationFormat>
  <Paragraphs>52</Paragraphs>
  <Slides>1</Slides>
  <Notes>1</Notes>
  <HiddenSlides>0</HiddenSlides>
  <MMClips>1</MMClips>
  <ScaleCrop>false</ScaleCrop>
  <HeadingPairs>
    <vt:vector size="6" baseType="variant">
      <vt:variant>
        <vt:lpstr>Caratteri utilizzati</vt:lpstr>
      </vt:variant>
      <vt:variant>
        <vt:i4>5</vt:i4>
      </vt:variant>
      <vt:variant>
        <vt:lpstr>Tema</vt:lpstr>
      </vt:variant>
      <vt:variant>
        <vt:i4>1</vt:i4>
      </vt:variant>
      <vt:variant>
        <vt:lpstr>Titoli diapositive</vt:lpstr>
      </vt:variant>
      <vt:variant>
        <vt:i4>1</vt:i4>
      </vt:variant>
    </vt:vector>
  </HeadingPairs>
  <TitlesOfParts>
    <vt:vector size="7" baseType="lpstr">
      <vt:lpstr>Arial</vt:lpstr>
      <vt:lpstr>Calibri</vt:lpstr>
      <vt:lpstr>Calibri Light</vt:lpstr>
      <vt:lpstr>Cambria</vt:lpstr>
      <vt:lpstr>Linux Libertine</vt:lpstr>
      <vt:lpstr>UNHCR</vt:lpstr>
      <vt:lpstr>  Guide HPC module 6.  Comment intégrer les droits de l’homme dans le PAU et le cycle du programme humanitaire?  Speaker: Oumayma Anis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Virtual Global  Protection Forum  2021</dc:title>
  <dc:creator>Sofia Khetib-Grundy</dc:creator>
  <cp:lastModifiedBy>Maria Roberta Serrentino</cp:lastModifiedBy>
  <cp:revision>36</cp:revision>
  <dcterms:created xsi:type="dcterms:W3CDTF">2021-04-06T09:07:38Z</dcterms:created>
  <dcterms:modified xsi:type="dcterms:W3CDTF">2022-07-20T09:23:30Z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0x0101009806FCB6397D05439725620BFF9521AA</vt:lpwstr>
  </property>
</Properties>
</file>