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06" r:id="rId2"/>
    <p:sldId id="319" r:id="rId3"/>
    <p:sldId id="277" r:id="rId4"/>
    <p:sldId id="332" r:id="rId5"/>
    <p:sldId id="260" r:id="rId6"/>
    <p:sldId id="336" r:id="rId7"/>
    <p:sldId id="258" r:id="rId8"/>
    <p:sldId id="326" r:id="rId9"/>
    <p:sldId id="323" r:id="rId10"/>
    <p:sldId id="312" r:id="rId11"/>
    <p:sldId id="337" r:id="rId12"/>
    <p:sldId id="321" r:id="rId13"/>
    <p:sldId id="325" r:id="rId14"/>
    <p:sldId id="335" r:id="rId15"/>
    <p:sldId id="32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e Svobodova" initials="VS" lastIdx="11" clrIdx="0">
    <p:extLst>
      <p:ext uri="{19B8F6BF-5375-455C-9EA6-DF929625EA0E}">
        <p15:presenceInfo xmlns:p15="http://schemas.microsoft.com/office/powerpoint/2012/main" userId="S::svobodov@unhcr.org::1eec7985-3d63-4304-984b-1e0dbf0d6c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040"/>
    <a:srgbClr val="00AEEF"/>
    <a:srgbClr val="00A651"/>
    <a:srgbClr val="ED1C24"/>
    <a:srgbClr val="007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/>
    <p:restoredTop sz="93067" autoAdjust="0"/>
  </p:normalViewPr>
  <p:slideViewPr>
    <p:cSldViewPr snapToGrid="0" snapToObjects="1">
      <p:cViewPr varScale="1">
        <p:scale>
          <a:sx n="106" d="100"/>
          <a:sy n="106" d="100"/>
        </p:scale>
        <p:origin x="1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8AE95-C613-45E0-808B-715725D18A0A}" type="datetimeFigureOut">
              <a:rPr lang="hu-HU" smtClean="0"/>
              <a:t>2022. 01. 20.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EA8CA-0695-4748-BCE1-54D8DD9AEC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137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EA8CA-0695-4748-BCE1-54D8DD9AEC02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25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EA8CA-0695-4748-BCE1-54D8DD9AEC02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589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EA8CA-0695-4748-BCE1-54D8DD9AEC02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884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EA8CA-0695-4748-BCE1-54D8DD9AEC0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182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2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09D041-6258-424A-9D7F-26A05B7DC7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86113" y="728663"/>
            <a:ext cx="9005887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66747C-5513-164B-9F70-493F9A2B0D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291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4E6E13-0E08-CD4C-8327-43000A041E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29088" y="1014413"/>
            <a:ext cx="2700338" cy="29289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82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FE6D09E-3BF5-BB40-B12B-EE22E6FE9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76873" y="364331"/>
            <a:ext cx="3438525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67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27BFBA-2568-9C43-8007-E6249CEB5C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43076" y="2157412"/>
            <a:ext cx="2586037" cy="344328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B35AA6A-4351-3047-911B-D0CA5F3053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4567237" cy="5600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61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323A4B7-6805-4B4B-8D92-23138D9D2D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49137" y="1000125"/>
            <a:ext cx="4429125" cy="58578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1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88AE1D-0F29-A145-A7AB-BEBE0D2B13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5850" y="985838"/>
            <a:ext cx="3286125" cy="58721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CF6C8E3-DF67-4C42-9F34-5594C9A6C1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15476" y="3429000"/>
            <a:ext cx="2057400" cy="27574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0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0E5709-943C-2842-AA61-F6DCF7DCE3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29825" y="3200400"/>
            <a:ext cx="2162175" cy="24288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63AB17B-E94C-E447-BF1B-573EB2A446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29439" y="3200399"/>
            <a:ext cx="2957512" cy="24288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047457A-4935-5B44-9454-87A1B4B349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29053" y="3200398"/>
            <a:ext cx="2957512" cy="24288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45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2112A5-93CA-4F4C-8890-CF6AB776D3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86388" y="857250"/>
            <a:ext cx="6805612" cy="60007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D2F4B70-FFEA-4C45-8696-AE0CA8CBA0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78994" y="4271963"/>
            <a:ext cx="3614737" cy="25860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93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22F4252-AECF-0741-B4DD-9C481766C7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7313" y="1343025"/>
            <a:ext cx="5272088" cy="4171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88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2F2AAF-8446-0041-A6BE-BBB5B5C1F3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564356"/>
            <a:ext cx="5172075" cy="57292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427495" y="866860"/>
            <a:ext cx="3946525" cy="52927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48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B19DA89-A15D-274E-9BDD-7C3C547C37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5768" y="842962"/>
            <a:ext cx="3700463" cy="5172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40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51F50E-A457-A743-A581-0AD52F61C9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663" y="678422"/>
            <a:ext cx="2786063" cy="320403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9DB4C0F-838D-3C4F-AE9C-62756B184A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8681" y="678421"/>
            <a:ext cx="2786063" cy="320403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9D5CFEB7-7DFD-6341-8CBF-7E808803BA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48699" y="678420"/>
            <a:ext cx="2786063" cy="32040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48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751DD3C-7D79-8B49-8F9A-51851057D3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01347"/>
            <a:ext cx="5972175" cy="3943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90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76DB383-6A39-C344-91A9-CA4338C272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4461" y="1314451"/>
            <a:ext cx="3328987" cy="34432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EA3636D-E4A7-B24C-A342-F348AA5372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8514" y="3714750"/>
            <a:ext cx="3629025" cy="27717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14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AD937A-2ECA-D446-B912-47CEDBC8A2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85989" y="814387"/>
            <a:ext cx="4100512" cy="52292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07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5F5174-4DFC-9A42-9AAC-257C34016D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3051" y="800100"/>
            <a:ext cx="5072062" cy="35861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29415B-D31D-4C4D-B92F-E4BEC28073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17467" y="491176"/>
            <a:ext cx="255746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9C55329-5539-4947-807A-7E053F653C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7467" y="2558101"/>
            <a:ext cx="255746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8CC55F2-F9A7-B743-8DB7-BD1E42D835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17467" y="4625026"/>
            <a:ext cx="2557462" cy="1792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99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0427065-23E5-3D46-9611-316FA4CB7E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52900" y="757237"/>
            <a:ext cx="3886200" cy="53435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F1D2A0-6D0A-EC48-A7D3-187D209E1C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14476" y="1993105"/>
            <a:ext cx="3057525" cy="28717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73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C5082A-E70D-ED46-A045-0B5BB4F4A9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00713" y="0"/>
            <a:ext cx="6491287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14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DC122B-75D3-614B-94B1-C3B8BA7F4A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43187" y="585787"/>
            <a:ext cx="8686800" cy="56864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19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65285FB-63BF-D24D-B4DA-A3F35E08E6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5188" y="657225"/>
            <a:ext cx="4976812" cy="62007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6E740-439E-7543-820C-C7B288694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86213" y="0"/>
            <a:ext cx="2371725" cy="28575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80FD8D5-523A-924D-89BE-70EC00F2DF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777" y="2162174"/>
            <a:ext cx="2228850" cy="253365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B56D4629-82FE-7E4E-BFD0-2A50F43950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29263" y="6200775"/>
            <a:ext cx="2371725" cy="6572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5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35875" y="0"/>
            <a:ext cx="45561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155033" y="1435768"/>
            <a:ext cx="1572126" cy="25426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86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A311814-8D9E-CE48-9F63-905DBFABC7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43113" y="842962"/>
            <a:ext cx="3914775" cy="51720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C62DBA5C-98B6-094F-B943-EB857ED684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10313" y="842962"/>
            <a:ext cx="3914775" cy="5172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54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A72F70B-E33C-2247-891D-D2C30F50C3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281463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C049D720-8F21-D14B-A421-1858486D99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3712" y="3000374"/>
            <a:ext cx="2814638" cy="38576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39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B1368E-951F-2842-AC39-2DF37871B5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6713" y="0"/>
            <a:ext cx="420528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8D04BB6-4BA9-0D4E-BA17-EB647EF115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71662" y="1128713"/>
            <a:ext cx="2171700" cy="21145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BA60747-C29A-084B-8BCA-1A7BB176DF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71662" y="3752851"/>
            <a:ext cx="2171700" cy="2114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14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55C4B20-C766-8548-B9A8-89C05CDA1C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15275" y="0"/>
            <a:ext cx="4276725" cy="307181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1C01C44-BA81-5D4E-93D1-350021D994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29026" y="2828924"/>
            <a:ext cx="2986088" cy="40290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9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9801C5-883A-2945-AB9F-2437A45347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00388" y="1628774"/>
            <a:ext cx="7943850" cy="52292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76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AB3E55-C32A-7642-A74D-084F5D43B0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0813" y="1550193"/>
            <a:ext cx="3714750" cy="37576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24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8E3C56-B3A1-EA42-BFC1-1E60D227E1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975" y="1028700"/>
            <a:ext cx="2800350" cy="275748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4A37120-61A1-9948-B20C-9D8ADC55C4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8677" y="1028700"/>
            <a:ext cx="2800350" cy="27574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D477736-DAB5-D844-9F1E-B78EB5BEB5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95826" y="3429000"/>
            <a:ext cx="2800350" cy="27574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12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05DF915-25FF-CA4B-9033-9F71EC0D8E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87050" y="1028700"/>
            <a:ext cx="150495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B86B3A7-E462-AC4C-B51A-F51D86C3EF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09698" y="3776662"/>
            <a:ext cx="2919413" cy="25955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96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17E7DC-F8A9-9444-8A49-FB75B4F637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1563" y="2628900"/>
            <a:ext cx="2386012" cy="331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477BD76-B7CF-9549-9524-CA54AAA21F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2838" y="1081087"/>
            <a:ext cx="3748088" cy="234791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275A72C-1FE3-1E4E-901A-2282AB32F0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52838" y="3614739"/>
            <a:ext cx="2386012" cy="1528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41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50C738-DBDB-CE41-8607-5166992D4C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86100" cy="36290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B64C0C2-2B11-7343-96F8-31F9608445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1013" y="-1"/>
            <a:ext cx="4090989" cy="40433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01F57FF7-73DD-F64E-B71C-573F97BA71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29199" y="3629025"/>
            <a:ext cx="2752725" cy="32289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4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E727134-FCCB-2745-88DD-AE84C2E3AD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71725" y="0"/>
            <a:ext cx="6186488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3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DAE28FE-E463-A84A-96A5-6D56112F20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3863" y="0"/>
            <a:ext cx="2643187" cy="281463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52BDDA6-0BF4-E14A-BE98-3B5F85E51C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43863" y="4043362"/>
            <a:ext cx="2643187" cy="281463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715BD07-3948-D641-BF96-A78386749B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71864" y="2643188"/>
            <a:ext cx="3012280" cy="421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66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D7B410-3941-474D-AA01-68B9842559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0225" y="0"/>
            <a:ext cx="6215063" cy="287178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5CEFE9A-BB77-B342-B143-E4EAF7F35D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9713" y="1581150"/>
            <a:ext cx="2533650" cy="39766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A2FE0EFF-86B6-D841-9831-66CC24CF31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12431" y="1581150"/>
            <a:ext cx="2533650" cy="39766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86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9C1A159-9D94-2E47-9AF0-124511D3E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00213" y="0"/>
            <a:ext cx="6357937" cy="63293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8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5">
            <a:extLst>
              <a:ext uri="{FF2B5EF4-FFF2-40B4-BE49-F238E27FC236}">
                <a16:creationId xmlns:a16="http://schemas.microsoft.com/office/drawing/2014/main" id="{A1521904-85E9-D247-A5AD-FD917E7D49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48071" y="541724"/>
            <a:ext cx="2666483" cy="5774551"/>
          </a:xfrm>
          <a:custGeom>
            <a:avLst/>
            <a:gdLst>
              <a:gd name="connsiteX0" fmla="*/ 789411 w 6663269"/>
              <a:gd name="connsiteY0" fmla="*/ 0 h 14435655"/>
              <a:gd name="connsiteX1" fmla="*/ 981125 w 6663269"/>
              <a:gd name="connsiteY1" fmla="*/ 0 h 14435655"/>
              <a:gd name="connsiteX2" fmla="*/ 1365358 w 6663269"/>
              <a:gd name="connsiteY2" fmla="*/ 0 h 14435655"/>
              <a:gd name="connsiteX3" fmla="*/ 1408051 w 6663269"/>
              <a:gd name="connsiteY3" fmla="*/ 7250 h 14435655"/>
              <a:gd name="connsiteX4" fmla="*/ 1437049 w 6663269"/>
              <a:gd name="connsiteY4" fmla="*/ 20945 h 14435655"/>
              <a:gd name="connsiteX5" fmla="*/ 1450743 w 6663269"/>
              <a:gd name="connsiteY5" fmla="*/ 49945 h 14435655"/>
              <a:gd name="connsiteX6" fmla="*/ 1465243 w 6663269"/>
              <a:gd name="connsiteY6" fmla="*/ 92640 h 14435655"/>
              <a:gd name="connsiteX7" fmla="*/ 1465243 w 6663269"/>
              <a:gd name="connsiteY7" fmla="*/ 156279 h 14435655"/>
              <a:gd name="connsiteX8" fmla="*/ 1472492 w 6663269"/>
              <a:gd name="connsiteY8" fmla="*/ 220724 h 14435655"/>
              <a:gd name="connsiteX9" fmla="*/ 1493436 w 6663269"/>
              <a:gd name="connsiteY9" fmla="*/ 277113 h 14435655"/>
              <a:gd name="connsiteX10" fmla="*/ 1521629 w 6663269"/>
              <a:gd name="connsiteY10" fmla="*/ 334308 h 14435655"/>
              <a:gd name="connsiteX11" fmla="*/ 1550628 w 6663269"/>
              <a:gd name="connsiteY11" fmla="*/ 383447 h 14435655"/>
              <a:gd name="connsiteX12" fmla="*/ 1593321 w 6663269"/>
              <a:gd name="connsiteY12" fmla="*/ 426142 h 14435655"/>
              <a:gd name="connsiteX13" fmla="*/ 1643263 w 6663269"/>
              <a:gd name="connsiteY13" fmla="*/ 462392 h 14435655"/>
              <a:gd name="connsiteX14" fmla="*/ 1692399 w 6663269"/>
              <a:gd name="connsiteY14" fmla="*/ 490587 h 14435655"/>
              <a:gd name="connsiteX15" fmla="*/ 1749591 w 6663269"/>
              <a:gd name="connsiteY15" fmla="*/ 511531 h 14435655"/>
              <a:gd name="connsiteX16" fmla="*/ 1813228 w 6663269"/>
              <a:gd name="connsiteY16" fmla="*/ 526032 h 14435655"/>
              <a:gd name="connsiteX17" fmla="*/ 1920362 w 6663269"/>
              <a:gd name="connsiteY17" fmla="*/ 533282 h 14435655"/>
              <a:gd name="connsiteX18" fmla="*/ 4742907 w 6663269"/>
              <a:gd name="connsiteY18" fmla="*/ 526032 h 14435655"/>
              <a:gd name="connsiteX19" fmla="*/ 4821043 w 6663269"/>
              <a:gd name="connsiteY19" fmla="*/ 526032 h 14435655"/>
              <a:gd name="connsiteX20" fmla="*/ 4899179 w 6663269"/>
              <a:gd name="connsiteY20" fmla="*/ 511531 h 14435655"/>
              <a:gd name="connsiteX21" fmla="*/ 4963621 w 6663269"/>
              <a:gd name="connsiteY21" fmla="*/ 497837 h 14435655"/>
              <a:gd name="connsiteX22" fmla="*/ 5013563 w 6663269"/>
              <a:gd name="connsiteY22" fmla="*/ 468837 h 14435655"/>
              <a:gd name="connsiteX23" fmla="*/ 5062699 w 6663269"/>
              <a:gd name="connsiteY23" fmla="*/ 433392 h 14435655"/>
              <a:gd name="connsiteX24" fmla="*/ 5105393 w 6663269"/>
              <a:gd name="connsiteY24" fmla="*/ 390697 h 14435655"/>
              <a:gd name="connsiteX25" fmla="*/ 5141641 w 6663269"/>
              <a:gd name="connsiteY25" fmla="*/ 341558 h 14435655"/>
              <a:gd name="connsiteX26" fmla="*/ 5162585 w 6663269"/>
              <a:gd name="connsiteY26" fmla="*/ 291613 h 14435655"/>
              <a:gd name="connsiteX27" fmla="*/ 5184333 w 6663269"/>
              <a:gd name="connsiteY27" fmla="*/ 234418 h 14435655"/>
              <a:gd name="connsiteX28" fmla="*/ 5198027 w 6663269"/>
              <a:gd name="connsiteY28" fmla="*/ 170779 h 14435655"/>
              <a:gd name="connsiteX29" fmla="*/ 5205277 w 6663269"/>
              <a:gd name="connsiteY29" fmla="*/ 85390 h 14435655"/>
              <a:gd name="connsiteX30" fmla="*/ 5212525 w 6663269"/>
              <a:gd name="connsiteY30" fmla="*/ 49945 h 14435655"/>
              <a:gd name="connsiteX31" fmla="*/ 5226221 w 6663269"/>
              <a:gd name="connsiteY31" fmla="*/ 20945 h 14435655"/>
              <a:gd name="connsiteX32" fmla="*/ 5255219 w 6663269"/>
              <a:gd name="connsiteY32" fmla="*/ 7250 h 14435655"/>
              <a:gd name="connsiteX33" fmla="*/ 5297911 w 6663269"/>
              <a:gd name="connsiteY33" fmla="*/ 0 h 14435655"/>
              <a:gd name="connsiteX34" fmla="*/ 5674895 w 6663269"/>
              <a:gd name="connsiteY34" fmla="*/ 0 h 14435655"/>
              <a:gd name="connsiteX35" fmla="*/ 5859359 w 6663269"/>
              <a:gd name="connsiteY35" fmla="*/ 0 h 14435655"/>
              <a:gd name="connsiteX36" fmla="*/ 6044629 w 6663269"/>
              <a:gd name="connsiteY36" fmla="*/ 14500 h 14435655"/>
              <a:gd name="connsiteX37" fmla="*/ 6108265 w 6663269"/>
              <a:gd name="connsiteY37" fmla="*/ 20945 h 14435655"/>
              <a:gd name="connsiteX38" fmla="*/ 6172707 w 6663269"/>
              <a:gd name="connsiteY38" fmla="*/ 35445 h 14435655"/>
              <a:gd name="connsiteX39" fmla="*/ 6229093 w 6663269"/>
              <a:gd name="connsiteY39" fmla="*/ 49945 h 14435655"/>
              <a:gd name="connsiteX40" fmla="*/ 6286285 w 6663269"/>
              <a:gd name="connsiteY40" fmla="*/ 70890 h 14435655"/>
              <a:gd name="connsiteX41" fmla="*/ 6343477 w 6663269"/>
              <a:gd name="connsiteY41" fmla="*/ 99890 h 14435655"/>
              <a:gd name="connsiteX42" fmla="*/ 6386171 w 6663269"/>
              <a:gd name="connsiteY42" fmla="*/ 128084 h 14435655"/>
              <a:gd name="connsiteX43" fmla="*/ 6435307 w 6663269"/>
              <a:gd name="connsiteY43" fmla="*/ 163529 h 14435655"/>
              <a:gd name="connsiteX44" fmla="*/ 6471555 w 6663269"/>
              <a:gd name="connsiteY44" fmla="*/ 206224 h 14435655"/>
              <a:gd name="connsiteX45" fmla="*/ 6514249 w 6663269"/>
              <a:gd name="connsiteY45" fmla="*/ 248919 h 14435655"/>
              <a:gd name="connsiteX46" fmla="*/ 6542441 w 6663269"/>
              <a:gd name="connsiteY46" fmla="*/ 291613 h 14435655"/>
              <a:gd name="connsiteX47" fmla="*/ 6570635 w 6663269"/>
              <a:gd name="connsiteY47" fmla="*/ 341558 h 14435655"/>
              <a:gd name="connsiteX48" fmla="*/ 6599633 w 6663269"/>
              <a:gd name="connsiteY48" fmla="*/ 397947 h 14435655"/>
              <a:gd name="connsiteX49" fmla="*/ 6620577 w 6663269"/>
              <a:gd name="connsiteY49" fmla="*/ 455142 h 14435655"/>
              <a:gd name="connsiteX50" fmla="*/ 6635077 w 6663269"/>
              <a:gd name="connsiteY50" fmla="*/ 511531 h 14435655"/>
              <a:gd name="connsiteX51" fmla="*/ 6648769 w 6663269"/>
              <a:gd name="connsiteY51" fmla="*/ 575976 h 14435655"/>
              <a:gd name="connsiteX52" fmla="*/ 6656021 w 6663269"/>
              <a:gd name="connsiteY52" fmla="*/ 639616 h 14435655"/>
              <a:gd name="connsiteX53" fmla="*/ 6663269 w 6663269"/>
              <a:gd name="connsiteY53" fmla="*/ 753200 h 14435655"/>
              <a:gd name="connsiteX54" fmla="*/ 6663269 w 6663269"/>
              <a:gd name="connsiteY54" fmla="*/ 860339 h 14435655"/>
              <a:gd name="connsiteX55" fmla="*/ 6663269 w 6663269"/>
              <a:gd name="connsiteY55" fmla="*/ 13575316 h 14435655"/>
              <a:gd name="connsiteX56" fmla="*/ 6663269 w 6663269"/>
              <a:gd name="connsiteY56" fmla="*/ 13738845 h 14435655"/>
              <a:gd name="connsiteX57" fmla="*/ 6648769 w 6663269"/>
              <a:gd name="connsiteY57" fmla="*/ 13816984 h 14435655"/>
              <a:gd name="connsiteX58" fmla="*/ 6642325 w 6663269"/>
              <a:gd name="connsiteY58" fmla="*/ 13902374 h 14435655"/>
              <a:gd name="connsiteX59" fmla="*/ 6613327 w 6663269"/>
              <a:gd name="connsiteY59" fmla="*/ 14002264 h 14435655"/>
              <a:gd name="connsiteX60" fmla="*/ 6570635 w 6663269"/>
              <a:gd name="connsiteY60" fmla="*/ 14101348 h 14435655"/>
              <a:gd name="connsiteX61" fmla="*/ 6514249 w 6663269"/>
              <a:gd name="connsiteY61" fmla="*/ 14186737 h 14435655"/>
              <a:gd name="connsiteX62" fmla="*/ 6442557 w 6663269"/>
              <a:gd name="connsiteY62" fmla="*/ 14257626 h 14435655"/>
              <a:gd name="connsiteX63" fmla="*/ 6364421 w 6663269"/>
              <a:gd name="connsiteY63" fmla="*/ 14322071 h 14435655"/>
              <a:gd name="connsiteX64" fmla="*/ 6271787 w 6663269"/>
              <a:gd name="connsiteY64" fmla="*/ 14372016 h 14435655"/>
              <a:gd name="connsiteX65" fmla="*/ 6172707 w 6663269"/>
              <a:gd name="connsiteY65" fmla="*/ 14407461 h 14435655"/>
              <a:gd name="connsiteX66" fmla="*/ 6065573 w 6663269"/>
              <a:gd name="connsiteY66" fmla="*/ 14421155 h 14435655"/>
              <a:gd name="connsiteX67" fmla="*/ 5959245 w 6663269"/>
              <a:gd name="connsiteY67" fmla="*/ 14435655 h 14435655"/>
              <a:gd name="connsiteX68" fmla="*/ 5845665 w 6663269"/>
              <a:gd name="connsiteY68" fmla="*/ 14435655 h 14435655"/>
              <a:gd name="connsiteX69" fmla="*/ 796660 w 6663269"/>
              <a:gd name="connsiteY69" fmla="*/ 14435655 h 14435655"/>
              <a:gd name="connsiteX70" fmla="*/ 654083 w 6663269"/>
              <a:gd name="connsiteY70" fmla="*/ 14428405 h 14435655"/>
              <a:gd name="connsiteX71" fmla="*/ 583197 w 6663269"/>
              <a:gd name="connsiteY71" fmla="*/ 14421155 h 14435655"/>
              <a:gd name="connsiteX72" fmla="*/ 519561 w 6663269"/>
              <a:gd name="connsiteY72" fmla="*/ 14407461 h 14435655"/>
              <a:gd name="connsiteX73" fmla="*/ 412427 w 6663269"/>
              <a:gd name="connsiteY73" fmla="*/ 14378461 h 14435655"/>
              <a:gd name="connsiteX74" fmla="*/ 319792 w 6663269"/>
              <a:gd name="connsiteY74" fmla="*/ 14329321 h 14435655"/>
              <a:gd name="connsiteX75" fmla="*/ 234407 w 6663269"/>
              <a:gd name="connsiteY75" fmla="*/ 14272127 h 14435655"/>
              <a:gd name="connsiteX76" fmla="*/ 163521 w 6663269"/>
              <a:gd name="connsiteY76" fmla="*/ 14208487 h 14435655"/>
              <a:gd name="connsiteX77" fmla="*/ 106329 w 6663269"/>
              <a:gd name="connsiteY77" fmla="*/ 14123098 h 14435655"/>
              <a:gd name="connsiteX78" fmla="*/ 63636 w 6663269"/>
              <a:gd name="connsiteY78" fmla="*/ 14037708 h 14435655"/>
              <a:gd name="connsiteX79" fmla="*/ 28193 w 6663269"/>
              <a:gd name="connsiteY79" fmla="*/ 13937819 h 14435655"/>
              <a:gd name="connsiteX80" fmla="*/ 14499 w 6663269"/>
              <a:gd name="connsiteY80" fmla="*/ 13824235 h 14435655"/>
              <a:gd name="connsiteX81" fmla="*/ 0 w 6663269"/>
              <a:gd name="connsiteY81" fmla="*/ 13653456 h 14435655"/>
              <a:gd name="connsiteX82" fmla="*/ 0 w 6663269"/>
              <a:gd name="connsiteY82" fmla="*/ 13489927 h 14435655"/>
              <a:gd name="connsiteX83" fmla="*/ 0 w 6663269"/>
              <a:gd name="connsiteY83" fmla="*/ 7221050 h 14435655"/>
              <a:gd name="connsiteX84" fmla="*/ 0 w 6663269"/>
              <a:gd name="connsiteY84" fmla="*/ 888534 h 14435655"/>
              <a:gd name="connsiteX85" fmla="*/ 7250 w 6663269"/>
              <a:gd name="connsiteY85" fmla="*/ 704061 h 14435655"/>
              <a:gd name="connsiteX86" fmla="*/ 14499 w 6663269"/>
              <a:gd name="connsiteY86" fmla="*/ 611421 h 14435655"/>
              <a:gd name="connsiteX87" fmla="*/ 28193 w 6663269"/>
              <a:gd name="connsiteY87" fmla="*/ 526032 h 14435655"/>
              <a:gd name="connsiteX88" fmla="*/ 57192 w 6663269"/>
              <a:gd name="connsiteY88" fmla="*/ 419698 h 14435655"/>
              <a:gd name="connsiteX89" fmla="*/ 99885 w 6663269"/>
              <a:gd name="connsiteY89" fmla="*/ 327058 h 14435655"/>
              <a:gd name="connsiteX90" fmla="*/ 156271 w 6663269"/>
              <a:gd name="connsiteY90" fmla="*/ 241669 h 14435655"/>
              <a:gd name="connsiteX91" fmla="*/ 220713 w 6663269"/>
              <a:gd name="connsiteY91" fmla="*/ 170779 h 14435655"/>
              <a:gd name="connsiteX92" fmla="*/ 298848 w 6663269"/>
              <a:gd name="connsiteY92" fmla="*/ 106334 h 14435655"/>
              <a:gd name="connsiteX93" fmla="*/ 348791 w 6663269"/>
              <a:gd name="connsiteY93" fmla="*/ 85390 h 14435655"/>
              <a:gd name="connsiteX94" fmla="*/ 391483 w 6663269"/>
              <a:gd name="connsiteY94" fmla="*/ 63640 h 14435655"/>
              <a:gd name="connsiteX95" fmla="*/ 440620 w 6663269"/>
              <a:gd name="connsiteY95" fmla="*/ 42695 h 14435655"/>
              <a:gd name="connsiteX96" fmla="*/ 490562 w 6663269"/>
              <a:gd name="connsiteY96" fmla="*/ 28195 h 14435655"/>
              <a:gd name="connsiteX97" fmla="*/ 547754 w 6663269"/>
              <a:gd name="connsiteY97" fmla="*/ 20945 h 14435655"/>
              <a:gd name="connsiteX98" fmla="*/ 597697 w 6663269"/>
              <a:gd name="connsiteY98" fmla="*/ 14500 h 1443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663269" h="14435655">
                <a:moveTo>
                  <a:pt x="789411" y="0"/>
                </a:moveTo>
                <a:lnTo>
                  <a:pt x="981125" y="0"/>
                </a:lnTo>
                <a:lnTo>
                  <a:pt x="1365358" y="0"/>
                </a:lnTo>
                <a:lnTo>
                  <a:pt x="1408051" y="7250"/>
                </a:lnTo>
                <a:lnTo>
                  <a:pt x="1437049" y="20945"/>
                </a:lnTo>
                <a:lnTo>
                  <a:pt x="1450743" y="49945"/>
                </a:lnTo>
                <a:lnTo>
                  <a:pt x="1465243" y="92640"/>
                </a:lnTo>
                <a:lnTo>
                  <a:pt x="1465243" y="156279"/>
                </a:lnTo>
                <a:lnTo>
                  <a:pt x="1472492" y="220724"/>
                </a:lnTo>
                <a:lnTo>
                  <a:pt x="1493436" y="277113"/>
                </a:lnTo>
                <a:lnTo>
                  <a:pt x="1521629" y="334308"/>
                </a:lnTo>
                <a:lnTo>
                  <a:pt x="1550628" y="383447"/>
                </a:lnTo>
                <a:lnTo>
                  <a:pt x="1593321" y="426142"/>
                </a:lnTo>
                <a:lnTo>
                  <a:pt x="1643263" y="462392"/>
                </a:lnTo>
                <a:lnTo>
                  <a:pt x="1692399" y="490587"/>
                </a:lnTo>
                <a:lnTo>
                  <a:pt x="1749591" y="511531"/>
                </a:lnTo>
                <a:lnTo>
                  <a:pt x="1813228" y="526032"/>
                </a:lnTo>
                <a:lnTo>
                  <a:pt x="1920362" y="533282"/>
                </a:lnTo>
                <a:lnTo>
                  <a:pt x="4742907" y="526032"/>
                </a:lnTo>
                <a:lnTo>
                  <a:pt x="4821043" y="526032"/>
                </a:lnTo>
                <a:lnTo>
                  <a:pt x="4899179" y="511531"/>
                </a:lnTo>
                <a:lnTo>
                  <a:pt x="4963621" y="497837"/>
                </a:lnTo>
                <a:lnTo>
                  <a:pt x="5013563" y="468837"/>
                </a:lnTo>
                <a:lnTo>
                  <a:pt x="5062699" y="433392"/>
                </a:lnTo>
                <a:lnTo>
                  <a:pt x="5105393" y="390697"/>
                </a:lnTo>
                <a:lnTo>
                  <a:pt x="5141641" y="341558"/>
                </a:lnTo>
                <a:lnTo>
                  <a:pt x="5162585" y="291613"/>
                </a:lnTo>
                <a:lnTo>
                  <a:pt x="5184333" y="234418"/>
                </a:lnTo>
                <a:lnTo>
                  <a:pt x="5198027" y="170779"/>
                </a:lnTo>
                <a:lnTo>
                  <a:pt x="5205277" y="85390"/>
                </a:lnTo>
                <a:lnTo>
                  <a:pt x="5212525" y="49945"/>
                </a:lnTo>
                <a:lnTo>
                  <a:pt x="5226221" y="20945"/>
                </a:lnTo>
                <a:lnTo>
                  <a:pt x="5255219" y="7250"/>
                </a:lnTo>
                <a:lnTo>
                  <a:pt x="5297911" y="0"/>
                </a:lnTo>
                <a:lnTo>
                  <a:pt x="5674895" y="0"/>
                </a:lnTo>
                <a:lnTo>
                  <a:pt x="5859359" y="0"/>
                </a:lnTo>
                <a:lnTo>
                  <a:pt x="6044629" y="14500"/>
                </a:lnTo>
                <a:lnTo>
                  <a:pt x="6108265" y="20945"/>
                </a:lnTo>
                <a:lnTo>
                  <a:pt x="6172707" y="35445"/>
                </a:lnTo>
                <a:lnTo>
                  <a:pt x="6229093" y="49945"/>
                </a:lnTo>
                <a:lnTo>
                  <a:pt x="6286285" y="70890"/>
                </a:lnTo>
                <a:lnTo>
                  <a:pt x="6343477" y="99890"/>
                </a:lnTo>
                <a:lnTo>
                  <a:pt x="6386171" y="128084"/>
                </a:lnTo>
                <a:lnTo>
                  <a:pt x="6435307" y="163529"/>
                </a:lnTo>
                <a:lnTo>
                  <a:pt x="6471555" y="206224"/>
                </a:lnTo>
                <a:lnTo>
                  <a:pt x="6514249" y="248919"/>
                </a:lnTo>
                <a:lnTo>
                  <a:pt x="6542441" y="291613"/>
                </a:lnTo>
                <a:lnTo>
                  <a:pt x="6570635" y="341558"/>
                </a:lnTo>
                <a:lnTo>
                  <a:pt x="6599633" y="397947"/>
                </a:lnTo>
                <a:lnTo>
                  <a:pt x="6620577" y="455142"/>
                </a:lnTo>
                <a:lnTo>
                  <a:pt x="6635077" y="511531"/>
                </a:lnTo>
                <a:lnTo>
                  <a:pt x="6648769" y="575976"/>
                </a:lnTo>
                <a:lnTo>
                  <a:pt x="6656021" y="639616"/>
                </a:lnTo>
                <a:lnTo>
                  <a:pt x="6663269" y="753200"/>
                </a:lnTo>
                <a:lnTo>
                  <a:pt x="6663269" y="860339"/>
                </a:lnTo>
                <a:lnTo>
                  <a:pt x="6663269" y="13575316"/>
                </a:lnTo>
                <a:lnTo>
                  <a:pt x="6663269" y="13738845"/>
                </a:lnTo>
                <a:lnTo>
                  <a:pt x="6648769" y="13816984"/>
                </a:lnTo>
                <a:lnTo>
                  <a:pt x="6642325" y="13902374"/>
                </a:lnTo>
                <a:lnTo>
                  <a:pt x="6613327" y="14002264"/>
                </a:lnTo>
                <a:lnTo>
                  <a:pt x="6570635" y="14101348"/>
                </a:lnTo>
                <a:lnTo>
                  <a:pt x="6514249" y="14186737"/>
                </a:lnTo>
                <a:lnTo>
                  <a:pt x="6442557" y="14257626"/>
                </a:lnTo>
                <a:lnTo>
                  <a:pt x="6364421" y="14322071"/>
                </a:lnTo>
                <a:lnTo>
                  <a:pt x="6271787" y="14372016"/>
                </a:lnTo>
                <a:lnTo>
                  <a:pt x="6172707" y="14407461"/>
                </a:lnTo>
                <a:lnTo>
                  <a:pt x="6065573" y="14421155"/>
                </a:lnTo>
                <a:lnTo>
                  <a:pt x="5959245" y="14435655"/>
                </a:lnTo>
                <a:lnTo>
                  <a:pt x="5845665" y="14435655"/>
                </a:lnTo>
                <a:lnTo>
                  <a:pt x="796660" y="14435655"/>
                </a:lnTo>
                <a:lnTo>
                  <a:pt x="654083" y="14428405"/>
                </a:lnTo>
                <a:lnTo>
                  <a:pt x="583197" y="14421155"/>
                </a:lnTo>
                <a:lnTo>
                  <a:pt x="519561" y="14407461"/>
                </a:lnTo>
                <a:lnTo>
                  <a:pt x="412427" y="14378461"/>
                </a:lnTo>
                <a:lnTo>
                  <a:pt x="319792" y="14329321"/>
                </a:lnTo>
                <a:lnTo>
                  <a:pt x="234407" y="14272127"/>
                </a:lnTo>
                <a:lnTo>
                  <a:pt x="163521" y="14208487"/>
                </a:lnTo>
                <a:lnTo>
                  <a:pt x="106329" y="14123098"/>
                </a:lnTo>
                <a:lnTo>
                  <a:pt x="63636" y="14037708"/>
                </a:lnTo>
                <a:lnTo>
                  <a:pt x="28193" y="13937819"/>
                </a:lnTo>
                <a:lnTo>
                  <a:pt x="14499" y="13824235"/>
                </a:lnTo>
                <a:lnTo>
                  <a:pt x="0" y="13653456"/>
                </a:lnTo>
                <a:lnTo>
                  <a:pt x="0" y="13489927"/>
                </a:lnTo>
                <a:lnTo>
                  <a:pt x="0" y="7221050"/>
                </a:lnTo>
                <a:lnTo>
                  <a:pt x="0" y="888534"/>
                </a:lnTo>
                <a:lnTo>
                  <a:pt x="7250" y="704061"/>
                </a:lnTo>
                <a:lnTo>
                  <a:pt x="14499" y="611421"/>
                </a:lnTo>
                <a:lnTo>
                  <a:pt x="28193" y="526032"/>
                </a:lnTo>
                <a:lnTo>
                  <a:pt x="57192" y="419698"/>
                </a:lnTo>
                <a:lnTo>
                  <a:pt x="99885" y="327058"/>
                </a:lnTo>
                <a:lnTo>
                  <a:pt x="156271" y="241669"/>
                </a:lnTo>
                <a:lnTo>
                  <a:pt x="220713" y="170779"/>
                </a:lnTo>
                <a:lnTo>
                  <a:pt x="298848" y="106334"/>
                </a:lnTo>
                <a:lnTo>
                  <a:pt x="348791" y="85390"/>
                </a:lnTo>
                <a:lnTo>
                  <a:pt x="391483" y="63640"/>
                </a:lnTo>
                <a:lnTo>
                  <a:pt x="440620" y="42695"/>
                </a:lnTo>
                <a:lnTo>
                  <a:pt x="490562" y="28195"/>
                </a:lnTo>
                <a:lnTo>
                  <a:pt x="547754" y="20945"/>
                </a:lnTo>
                <a:lnTo>
                  <a:pt x="597697" y="14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47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5">
            <a:extLst>
              <a:ext uri="{FF2B5EF4-FFF2-40B4-BE49-F238E27FC236}">
                <a16:creationId xmlns:a16="http://schemas.microsoft.com/office/drawing/2014/main" id="{3D2D0D5C-426C-884B-A121-25E64BE7B4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98762" y="-1538948"/>
            <a:ext cx="2424075" cy="5249592"/>
          </a:xfrm>
          <a:custGeom>
            <a:avLst/>
            <a:gdLst>
              <a:gd name="connsiteX0" fmla="*/ 789411 w 6663269"/>
              <a:gd name="connsiteY0" fmla="*/ 0 h 14435655"/>
              <a:gd name="connsiteX1" fmla="*/ 981125 w 6663269"/>
              <a:gd name="connsiteY1" fmla="*/ 0 h 14435655"/>
              <a:gd name="connsiteX2" fmla="*/ 1365358 w 6663269"/>
              <a:gd name="connsiteY2" fmla="*/ 0 h 14435655"/>
              <a:gd name="connsiteX3" fmla="*/ 1408051 w 6663269"/>
              <a:gd name="connsiteY3" fmla="*/ 7250 h 14435655"/>
              <a:gd name="connsiteX4" fmla="*/ 1437049 w 6663269"/>
              <a:gd name="connsiteY4" fmla="*/ 20945 h 14435655"/>
              <a:gd name="connsiteX5" fmla="*/ 1450743 w 6663269"/>
              <a:gd name="connsiteY5" fmla="*/ 49945 h 14435655"/>
              <a:gd name="connsiteX6" fmla="*/ 1465243 w 6663269"/>
              <a:gd name="connsiteY6" fmla="*/ 92640 h 14435655"/>
              <a:gd name="connsiteX7" fmla="*/ 1465243 w 6663269"/>
              <a:gd name="connsiteY7" fmla="*/ 156279 h 14435655"/>
              <a:gd name="connsiteX8" fmla="*/ 1472492 w 6663269"/>
              <a:gd name="connsiteY8" fmla="*/ 220724 h 14435655"/>
              <a:gd name="connsiteX9" fmla="*/ 1493436 w 6663269"/>
              <a:gd name="connsiteY9" fmla="*/ 277113 h 14435655"/>
              <a:gd name="connsiteX10" fmla="*/ 1521629 w 6663269"/>
              <a:gd name="connsiteY10" fmla="*/ 334308 h 14435655"/>
              <a:gd name="connsiteX11" fmla="*/ 1550628 w 6663269"/>
              <a:gd name="connsiteY11" fmla="*/ 383447 h 14435655"/>
              <a:gd name="connsiteX12" fmla="*/ 1593321 w 6663269"/>
              <a:gd name="connsiteY12" fmla="*/ 426142 h 14435655"/>
              <a:gd name="connsiteX13" fmla="*/ 1643263 w 6663269"/>
              <a:gd name="connsiteY13" fmla="*/ 462392 h 14435655"/>
              <a:gd name="connsiteX14" fmla="*/ 1692399 w 6663269"/>
              <a:gd name="connsiteY14" fmla="*/ 490587 h 14435655"/>
              <a:gd name="connsiteX15" fmla="*/ 1749591 w 6663269"/>
              <a:gd name="connsiteY15" fmla="*/ 511531 h 14435655"/>
              <a:gd name="connsiteX16" fmla="*/ 1813228 w 6663269"/>
              <a:gd name="connsiteY16" fmla="*/ 526032 h 14435655"/>
              <a:gd name="connsiteX17" fmla="*/ 1920362 w 6663269"/>
              <a:gd name="connsiteY17" fmla="*/ 533282 h 14435655"/>
              <a:gd name="connsiteX18" fmla="*/ 4742907 w 6663269"/>
              <a:gd name="connsiteY18" fmla="*/ 526032 h 14435655"/>
              <a:gd name="connsiteX19" fmla="*/ 4821043 w 6663269"/>
              <a:gd name="connsiteY19" fmla="*/ 526032 h 14435655"/>
              <a:gd name="connsiteX20" fmla="*/ 4899179 w 6663269"/>
              <a:gd name="connsiteY20" fmla="*/ 511531 h 14435655"/>
              <a:gd name="connsiteX21" fmla="*/ 4963621 w 6663269"/>
              <a:gd name="connsiteY21" fmla="*/ 497837 h 14435655"/>
              <a:gd name="connsiteX22" fmla="*/ 5013563 w 6663269"/>
              <a:gd name="connsiteY22" fmla="*/ 468837 h 14435655"/>
              <a:gd name="connsiteX23" fmla="*/ 5062699 w 6663269"/>
              <a:gd name="connsiteY23" fmla="*/ 433392 h 14435655"/>
              <a:gd name="connsiteX24" fmla="*/ 5105393 w 6663269"/>
              <a:gd name="connsiteY24" fmla="*/ 390697 h 14435655"/>
              <a:gd name="connsiteX25" fmla="*/ 5141641 w 6663269"/>
              <a:gd name="connsiteY25" fmla="*/ 341558 h 14435655"/>
              <a:gd name="connsiteX26" fmla="*/ 5162585 w 6663269"/>
              <a:gd name="connsiteY26" fmla="*/ 291613 h 14435655"/>
              <a:gd name="connsiteX27" fmla="*/ 5184333 w 6663269"/>
              <a:gd name="connsiteY27" fmla="*/ 234418 h 14435655"/>
              <a:gd name="connsiteX28" fmla="*/ 5198027 w 6663269"/>
              <a:gd name="connsiteY28" fmla="*/ 170779 h 14435655"/>
              <a:gd name="connsiteX29" fmla="*/ 5205277 w 6663269"/>
              <a:gd name="connsiteY29" fmla="*/ 85390 h 14435655"/>
              <a:gd name="connsiteX30" fmla="*/ 5212525 w 6663269"/>
              <a:gd name="connsiteY30" fmla="*/ 49945 h 14435655"/>
              <a:gd name="connsiteX31" fmla="*/ 5226221 w 6663269"/>
              <a:gd name="connsiteY31" fmla="*/ 20945 h 14435655"/>
              <a:gd name="connsiteX32" fmla="*/ 5255219 w 6663269"/>
              <a:gd name="connsiteY32" fmla="*/ 7250 h 14435655"/>
              <a:gd name="connsiteX33" fmla="*/ 5297911 w 6663269"/>
              <a:gd name="connsiteY33" fmla="*/ 0 h 14435655"/>
              <a:gd name="connsiteX34" fmla="*/ 5674895 w 6663269"/>
              <a:gd name="connsiteY34" fmla="*/ 0 h 14435655"/>
              <a:gd name="connsiteX35" fmla="*/ 5859359 w 6663269"/>
              <a:gd name="connsiteY35" fmla="*/ 0 h 14435655"/>
              <a:gd name="connsiteX36" fmla="*/ 6044629 w 6663269"/>
              <a:gd name="connsiteY36" fmla="*/ 14500 h 14435655"/>
              <a:gd name="connsiteX37" fmla="*/ 6108265 w 6663269"/>
              <a:gd name="connsiteY37" fmla="*/ 20945 h 14435655"/>
              <a:gd name="connsiteX38" fmla="*/ 6172707 w 6663269"/>
              <a:gd name="connsiteY38" fmla="*/ 35445 h 14435655"/>
              <a:gd name="connsiteX39" fmla="*/ 6229093 w 6663269"/>
              <a:gd name="connsiteY39" fmla="*/ 49945 h 14435655"/>
              <a:gd name="connsiteX40" fmla="*/ 6286285 w 6663269"/>
              <a:gd name="connsiteY40" fmla="*/ 70890 h 14435655"/>
              <a:gd name="connsiteX41" fmla="*/ 6343477 w 6663269"/>
              <a:gd name="connsiteY41" fmla="*/ 99890 h 14435655"/>
              <a:gd name="connsiteX42" fmla="*/ 6386171 w 6663269"/>
              <a:gd name="connsiteY42" fmla="*/ 128084 h 14435655"/>
              <a:gd name="connsiteX43" fmla="*/ 6435307 w 6663269"/>
              <a:gd name="connsiteY43" fmla="*/ 163529 h 14435655"/>
              <a:gd name="connsiteX44" fmla="*/ 6471555 w 6663269"/>
              <a:gd name="connsiteY44" fmla="*/ 206224 h 14435655"/>
              <a:gd name="connsiteX45" fmla="*/ 6514249 w 6663269"/>
              <a:gd name="connsiteY45" fmla="*/ 248919 h 14435655"/>
              <a:gd name="connsiteX46" fmla="*/ 6542441 w 6663269"/>
              <a:gd name="connsiteY46" fmla="*/ 291613 h 14435655"/>
              <a:gd name="connsiteX47" fmla="*/ 6570635 w 6663269"/>
              <a:gd name="connsiteY47" fmla="*/ 341558 h 14435655"/>
              <a:gd name="connsiteX48" fmla="*/ 6599633 w 6663269"/>
              <a:gd name="connsiteY48" fmla="*/ 397947 h 14435655"/>
              <a:gd name="connsiteX49" fmla="*/ 6620577 w 6663269"/>
              <a:gd name="connsiteY49" fmla="*/ 455142 h 14435655"/>
              <a:gd name="connsiteX50" fmla="*/ 6635077 w 6663269"/>
              <a:gd name="connsiteY50" fmla="*/ 511531 h 14435655"/>
              <a:gd name="connsiteX51" fmla="*/ 6648769 w 6663269"/>
              <a:gd name="connsiteY51" fmla="*/ 575976 h 14435655"/>
              <a:gd name="connsiteX52" fmla="*/ 6656021 w 6663269"/>
              <a:gd name="connsiteY52" fmla="*/ 639616 h 14435655"/>
              <a:gd name="connsiteX53" fmla="*/ 6663269 w 6663269"/>
              <a:gd name="connsiteY53" fmla="*/ 753200 h 14435655"/>
              <a:gd name="connsiteX54" fmla="*/ 6663269 w 6663269"/>
              <a:gd name="connsiteY54" fmla="*/ 860339 h 14435655"/>
              <a:gd name="connsiteX55" fmla="*/ 6663269 w 6663269"/>
              <a:gd name="connsiteY55" fmla="*/ 13575316 h 14435655"/>
              <a:gd name="connsiteX56" fmla="*/ 6663269 w 6663269"/>
              <a:gd name="connsiteY56" fmla="*/ 13738845 h 14435655"/>
              <a:gd name="connsiteX57" fmla="*/ 6648769 w 6663269"/>
              <a:gd name="connsiteY57" fmla="*/ 13816984 h 14435655"/>
              <a:gd name="connsiteX58" fmla="*/ 6642325 w 6663269"/>
              <a:gd name="connsiteY58" fmla="*/ 13902374 h 14435655"/>
              <a:gd name="connsiteX59" fmla="*/ 6613327 w 6663269"/>
              <a:gd name="connsiteY59" fmla="*/ 14002264 h 14435655"/>
              <a:gd name="connsiteX60" fmla="*/ 6570635 w 6663269"/>
              <a:gd name="connsiteY60" fmla="*/ 14101348 h 14435655"/>
              <a:gd name="connsiteX61" fmla="*/ 6514249 w 6663269"/>
              <a:gd name="connsiteY61" fmla="*/ 14186737 h 14435655"/>
              <a:gd name="connsiteX62" fmla="*/ 6442557 w 6663269"/>
              <a:gd name="connsiteY62" fmla="*/ 14257626 h 14435655"/>
              <a:gd name="connsiteX63" fmla="*/ 6364421 w 6663269"/>
              <a:gd name="connsiteY63" fmla="*/ 14322071 h 14435655"/>
              <a:gd name="connsiteX64" fmla="*/ 6271787 w 6663269"/>
              <a:gd name="connsiteY64" fmla="*/ 14372016 h 14435655"/>
              <a:gd name="connsiteX65" fmla="*/ 6172707 w 6663269"/>
              <a:gd name="connsiteY65" fmla="*/ 14407461 h 14435655"/>
              <a:gd name="connsiteX66" fmla="*/ 6065573 w 6663269"/>
              <a:gd name="connsiteY66" fmla="*/ 14421155 h 14435655"/>
              <a:gd name="connsiteX67" fmla="*/ 5959245 w 6663269"/>
              <a:gd name="connsiteY67" fmla="*/ 14435655 h 14435655"/>
              <a:gd name="connsiteX68" fmla="*/ 5845665 w 6663269"/>
              <a:gd name="connsiteY68" fmla="*/ 14435655 h 14435655"/>
              <a:gd name="connsiteX69" fmla="*/ 796660 w 6663269"/>
              <a:gd name="connsiteY69" fmla="*/ 14435655 h 14435655"/>
              <a:gd name="connsiteX70" fmla="*/ 654083 w 6663269"/>
              <a:gd name="connsiteY70" fmla="*/ 14428405 h 14435655"/>
              <a:gd name="connsiteX71" fmla="*/ 583197 w 6663269"/>
              <a:gd name="connsiteY71" fmla="*/ 14421155 h 14435655"/>
              <a:gd name="connsiteX72" fmla="*/ 519561 w 6663269"/>
              <a:gd name="connsiteY72" fmla="*/ 14407461 h 14435655"/>
              <a:gd name="connsiteX73" fmla="*/ 412427 w 6663269"/>
              <a:gd name="connsiteY73" fmla="*/ 14378461 h 14435655"/>
              <a:gd name="connsiteX74" fmla="*/ 319792 w 6663269"/>
              <a:gd name="connsiteY74" fmla="*/ 14329321 h 14435655"/>
              <a:gd name="connsiteX75" fmla="*/ 234407 w 6663269"/>
              <a:gd name="connsiteY75" fmla="*/ 14272127 h 14435655"/>
              <a:gd name="connsiteX76" fmla="*/ 163521 w 6663269"/>
              <a:gd name="connsiteY76" fmla="*/ 14208487 h 14435655"/>
              <a:gd name="connsiteX77" fmla="*/ 106329 w 6663269"/>
              <a:gd name="connsiteY77" fmla="*/ 14123098 h 14435655"/>
              <a:gd name="connsiteX78" fmla="*/ 63636 w 6663269"/>
              <a:gd name="connsiteY78" fmla="*/ 14037708 h 14435655"/>
              <a:gd name="connsiteX79" fmla="*/ 28193 w 6663269"/>
              <a:gd name="connsiteY79" fmla="*/ 13937819 h 14435655"/>
              <a:gd name="connsiteX80" fmla="*/ 14499 w 6663269"/>
              <a:gd name="connsiteY80" fmla="*/ 13824235 h 14435655"/>
              <a:gd name="connsiteX81" fmla="*/ 0 w 6663269"/>
              <a:gd name="connsiteY81" fmla="*/ 13653456 h 14435655"/>
              <a:gd name="connsiteX82" fmla="*/ 0 w 6663269"/>
              <a:gd name="connsiteY82" fmla="*/ 13489927 h 14435655"/>
              <a:gd name="connsiteX83" fmla="*/ 0 w 6663269"/>
              <a:gd name="connsiteY83" fmla="*/ 7221050 h 14435655"/>
              <a:gd name="connsiteX84" fmla="*/ 0 w 6663269"/>
              <a:gd name="connsiteY84" fmla="*/ 888534 h 14435655"/>
              <a:gd name="connsiteX85" fmla="*/ 7250 w 6663269"/>
              <a:gd name="connsiteY85" fmla="*/ 704061 h 14435655"/>
              <a:gd name="connsiteX86" fmla="*/ 14499 w 6663269"/>
              <a:gd name="connsiteY86" fmla="*/ 611421 h 14435655"/>
              <a:gd name="connsiteX87" fmla="*/ 28193 w 6663269"/>
              <a:gd name="connsiteY87" fmla="*/ 526032 h 14435655"/>
              <a:gd name="connsiteX88" fmla="*/ 57192 w 6663269"/>
              <a:gd name="connsiteY88" fmla="*/ 419698 h 14435655"/>
              <a:gd name="connsiteX89" fmla="*/ 99885 w 6663269"/>
              <a:gd name="connsiteY89" fmla="*/ 327058 h 14435655"/>
              <a:gd name="connsiteX90" fmla="*/ 156271 w 6663269"/>
              <a:gd name="connsiteY90" fmla="*/ 241669 h 14435655"/>
              <a:gd name="connsiteX91" fmla="*/ 220713 w 6663269"/>
              <a:gd name="connsiteY91" fmla="*/ 170779 h 14435655"/>
              <a:gd name="connsiteX92" fmla="*/ 298848 w 6663269"/>
              <a:gd name="connsiteY92" fmla="*/ 106334 h 14435655"/>
              <a:gd name="connsiteX93" fmla="*/ 348791 w 6663269"/>
              <a:gd name="connsiteY93" fmla="*/ 85390 h 14435655"/>
              <a:gd name="connsiteX94" fmla="*/ 391483 w 6663269"/>
              <a:gd name="connsiteY94" fmla="*/ 63640 h 14435655"/>
              <a:gd name="connsiteX95" fmla="*/ 440620 w 6663269"/>
              <a:gd name="connsiteY95" fmla="*/ 42695 h 14435655"/>
              <a:gd name="connsiteX96" fmla="*/ 490562 w 6663269"/>
              <a:gd name="connsiteY96" fmla="*/ 28195 h 14435655"/>
              <a:gd name="connsiteX97" fmla="*/ 547754 w 6663269"/>
              <a:gd name="connsiteY97" fmla="*/ 20945 h 14435655"/>
              <a:gd name="connsiteX98" fmla="*/ 597697 w 6663269"/>
              <a:gd name="connsiteY98" fmla="*/ 14500 h 1443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663269" h="14435655">
                <a:moveTo>
                  <a:pt x="789411" y="0"/>
                </a:moveTo>
                <a:lnTo>
                  <a:pt x="981125" y="0"/>
                </a:lnTo>
                <a:lnTo>
                  <a:pt x="1365358" y="0"/>
                </a:lnTo>
                <a:lnTo>
                  <a:pt x="1408051" y="7250"/>
                </a:lnTo>
                <a:lnTo>
                  <a:pt x="1437049" y="20945"/>
                </a:lnTo>
                <a:lnTo>
                  <a:pt x="1450743" y="49945"/>
                </a:lnTo>
                <a:lnTo>
                  <a:pt x="1465243" y="92640"/>
                </a:lnTo>
                <a:lnTo>
                  <a:pt x="1465243" y="156279"/>
                </a:lnTo>
                <a:lnTo>
                  <a:pt x="1472492" y="220724"/>
                </a:lnTo>
                <a:lnTo>
                  <a:pt x="1493436" y="277113"/>
                </a:lnTo>
                <a:lnTo>
                  <a:pt x="1521629" y="334308"/>
                </a:lnTo>
                <a:lnTo>
                  <a:pt x="1550628" y="383447"/>
                </a:lnTo>
                <a:lnTo>
                  <a:pt x="1593321" y="426142"/>
                </a:lnTo>
                <a:lnTo>
                  <a:pt x="1643263" y="462392"/>
                </a:lnTo>
                <a:lnTo>
                  <a:pt x="1692399" y="490587"/>
                </a:lnTo>
                <a:lnTo>
                  <a:pt x="1749591" y="511531"/>
                </a:lnTo>
                <a:lnTo>
                  <a:pt x="1813228" y="526032"/>
                </a:lnTo>
                <a:lnTo>
                  <a:pt x="1920362" y="533282"/>
                </a:lnTo>
                <a:lnTo>
                  <a:pt x="4742907" y="526032"/>
                </a:lnTo>
                <a:lnTo>
                  <a:pt x="4821043" y="526032"/>
                </a:lnTo>
                <a:lnTo>
                  <a:pt x="4899179" y="511531"/>
                </a:lnTo>
                <a:lnTo>
                  <a:pt x="4963621" y="497837"/>
                </a:lnTo>
                <a:lnTo>
                  <a:pt x="5013563" y="468837"/>
                </a:lnTo>
                <a:lnTo>
                  <a:pt x="5062699" y="433392"/>
                </a:lnTo>
                <a:lnTo>
                  <a:pt x="5105393" y="390697"/>
                </a:lnTo>
                <a:lnTo>
                  <a:pt x="5141641" y="341558"/>
                </a:lnTo>
                <a:lnTo>
                  <a:pt x="5162585" y="291613"/>
                </a:lnTo>
                <a:lnTo>
                  <a:pt x="5184333" y="234418"/>
                </a:lnTo>
                <a:lnTo>
                  <a:pt x="5198027" y="170779"/>
                </a:lnTo>
                <a:lnTo>
                  <a:pt x="5205277" y="85390"/>
                </a:lnTo>
                <a:lnTo>
                  <a:pt x="5212525" y="49945"/>
                </a:lnTo>
                <a:lnTo>
                  <a:pt x="5226221" y="20945"/>
                </a:lnTo>
                <a:lnTo>
                  <a:pt x="5255219" y="7250"/>
                </a:lnTo>
                <a:lnTo>
                  <a:pt x="5297911" y="0"/>
                </a:lnTo>
                <a:lnTo>
                  <a:pt x="5674895" y="0"/>
                </a:lnTo>
                <a:lnTo>
                  <a:pt x="5859359" y="0"/>
                </a:lnTo>
                <a:lnTo>
                  <a:pt x="6044629" y="14500"/>
                </a:lnTo>
                <a:lnTo>
                  <a:pt x="6108265" y="20945"/>
                </a:lnTo>
                <a:lnTo>
                  <a:pt x="6172707" y="35445"/>
                </a:lnTo>
                <a:lnTo>
                  <a:pt x="6229093" y="49945"/>
                </a:lnTo>
                <a:lnTo>
                  <a:pt x="6286285" y="70890"/>
                </a:lnTo>
                <a:lnTo>
                  <a:pt x="6343477" y="99890"/>
                </a:lnTo>
                <a:lnTo>
                  <a:pt x="6386171" y="128084"/>
                </a:lnTo>
                <a:lnTo>
                  <a:pt x="6435307" y="163529"/>
                </a:lnTo>
                <a:lnTo>
                  <a:pt x="6471555" y="206224"/>
                </a:lnTo>
                <a:lnTo>
                  <a:pt x="6514249" y="248919"/>
                </a:lnTo>
                <a:lnTo>
                  <a:pt x="6542441" y="291613"/>
                </a:lnTo>
                <a:lnTo>
                  <a:pt x="6570635" y="341558"/>
                </a:lnTo>
                <a:lnTo>
                  <a:pt x="6599633" y="397947"/>
                </a:lnTo>
                <a:lnTo>
                  <a:pt x="6620577" y="455142"/>
                </a:lnTo>
                <a:lnTo>
                  <a:pt x="6635077" y="511531"/>
                </a:lnTo>
                <a:lnTo>
                  <a:pt x="6648769" y="575976"/>
                </a:lnTo>
                <a:lnTo>
                  <a:pt x="6656021" y="639616"/>
                </a:lnTo>
                <a:lnTo>
                  <a:pt x="6663269" y="753200"/>
                </a:lnTo>
                <a:lnTo>
                  <a:pt x="6663269" y="860339"/>
                </a:lnTo>
                <a:lnTo>
                  <a:pt x="6663269" y="13575316"/>
                </a:lnTo>
                <a:lnTo>
                  <a:pt x="6663269" y="13738845"/>
                </a:lnTo>
                <a:lnTo>
                  <a:pt x="6648769" y="13816984"/>
                </a:lnTo>
                <a:lnTo>
                  <a:pt x="6642325" y="13902374"/>
                </a:lnTo>
                <a:lnTo>
                  <a:pt x="6613327" y="14002264"/>
                </a:lnTo>
                <a:lnTo>
                  <a:pt x="6570635" y="14101348"/>
                </a:lnTo>
                <a:lnTo>
                  <a:pt x="6514249" y="14186737"/>
                </a:lnTo>
                <a:lnTo>
                  <a:pt x="6442557" y="14257626"/>
                </a:lnTo>
                <a:lnTo>
                  <a:pt x="6364421" y="14322071"/>
                </a:lnTo>
                <a:lnTo>
                  <a:pt x="6271787" y="14372016"/>
                </a:lnTo>
                <a:lnTo>
                  <a:pt x="6172707" y="14407461"/>
                </a:lnTo>
                <a:lnTo>
                  <a:pt x="6065573" y="14421155"/>
                </a:lnTo>
                <a:lnTo>
                  <a:pt x="5959245" y="14435655"/>
                </a:lnTo>
                <a:lnTo>
                  <a:pt x="5845665" y="14435655"/>
                </a:lnTo>
                <a:lnTo>
                  <a:pt x="796660" y="14435655"/>
                </a:lnTo>
                <a:lnTo>
                  <a:pt x="654083" y="14428405"/>
                </a:lnTo>
                <a:lnTo>
                  <a:pt x="583197" y="14421155"/>
                </a:lnTo>
                <a:lnTo>
                  <a:pt x="519561" y="14407461"/>
                </a:lnTo>
                <a:lnTo>
                  <a:pt x="412427" y="14378461"/>
                </a:lnTo>
                <a:lnTo>
                  <a:pt x="319792" y="14329321"/>
                </a:lnTo>
                <a:lnTo>
                  <a:pt x="234407" y="14272127"/>
                </a:lnTo>
                <a:lnTo>
                  <a:pt x="163521" y="14208487"/>
                </a:lnTo>
                <a:lnTo>
                  <a:pt x="106329" y="14123098"/>
                </a:lnTo>
                <a:lnTo>
                  <a:pt x="63636" y="14037708"/>
                </a:lnTo>
                <a:lnTo>
                  <a:pt x="28193" y="13937819"/>
                </a:lnTo>
                <a:lnTo>
                  <a:pt x="14499" y="13824235"/>
                </a:lnTo>
                <a:lnTo>
                  <a:pt x="0" y="13653456"/>
                </a:lnTo>
                <a:lnTo>
                  <a:pt x="0" y="13489927"/>
                </a:lnTo>
                <a:lnTo>
                  <a:pt x="0" y="7221050"/>
                </a:lnTo>
                <a:lnTo>
                  <a:pt x="0" y="888534"/>
                </a:lnTo>
                <a:lnTo>
                  <a:pt x="7250" y="704061"/>
                </a:lnTo>
                <a:lnTo>
                  <a:pt x="14499" y="611421"/>
                </a:lnTo>
                <a:lnTo>
                  <a:pt x="28193" y="526032"/>
                </a:lnTo>
                <a:lnTo>
                  <a:pt x="57192" y="419698"/>
                </a:lnTo>
                <a:lnTo>
                  <a:pt x="99885" y="327058"/>
                </a:lnTo>
                <a:lnTo>
                  <a:pt x="156271" y="241669"/>
                </a:lnTo>
                <a:lnTo>
                  <a:pt x="220713" y="170779"/>
                </a:lnTo>
                <a:lnTo>
                  <a:pt x="298848" y="106334"/>
                </a:lnTo>
                <a:lnTo>
                  <a:pt x="348791" y="85390"/>
                </a:lnTo>
                <a:lnTo>
                  <a:pt x="391483" y="63640"/>
                </a:lnTo>
                <a:lnTo>
                  <a:pt x="440620" y="42695"/>
                </a:lnTo>
                <a:lnTo>
                  <a:pt x="490562" y="28195"/>
                </a:lnTo>
                <a:lnTo>
                  <a:pt x="547754" y="20945"/>
                </a:lnTo>
                <a:lnTo>
                  <a:pt x="597697" y="14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35">
            <a:extLst>
              <a:ext uri="{FF2B5EF4-FFF2-40B4-BE49-F238E27FC236}">
                <a16:creationId xmlns:a16="http://schemas.microsoft.com/office/drawing/2014/main" id="{998FD5EC-E88A-AD45-A2DA-444996D4E6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98762" y="4557052"/>
            <a:ext cx="2424075" cy="5249592"/>
          </a:xfrm>
          <a:custGeom>
            <a:avLst/>
            <a:gdLst>
              <a:gd name="connsiteX0" fmla="*/ 789411 w 6663269"/>
              <a:gd name="connsiteY0" fmla="*/ 0 h 14435655"/>
              <a:gd name="connsiteX1" fmla="*/ 981125 w 6663269"/>
              <a:gd name="connsiteY1" fmla="*/ 0 h 14435655"/>
              <a:gd name="connsiteX2" fmla="*/ 1365358 w 6663269"/>
              <a:gd name="connsiteY2" fmla="*/ 0 h 14435655"/>
              <a:gd name="connsiteX3" fmla="*/ 1408051 w 6663269"/>
              <a:gd name="connsiteY3" fmla="*/ 7250 h 14435655"/>
              <a:gd name="connsiteX4" fmla="*/ 1437049 w 6663269"/>
              <a:gd name="connsiteY4" fmla="*/ 20945 h 14435655"/>
              <a:gd name="connsiteX5" fmla="*/ 1450743 w 6663269"/>
              <a:gd name="connsiteY5" fmla="*/ 49945 h 14435655"/>
              <a:gd name="connsiteX6" fmla="*/ 1465243 w 6663269"/>
              <a:gd name="connsiteY6" fmla="*/ 92640 h 14435655"/>
              <a:gd name="connsiteX7" fmla="*/ 1465243 w 6663269"/>
              <a:gd name="connsiteY7" fmla="*/ 156279 h 14435655"/>
              <a:gd name="connsiteX8" fmla="*/ 1472492 w 6663269"/>
              <a:gd name="connsiteY8" fmla="*/ 220724 h 14435655"/>
              <a:gd name="connsiteX9" fmla="*/ 1493436 w 6663269"/>
              <a:gd name="connsiteY9" fmla="*/ 277113 h 14435655"/>
              <a:gd name="connsiteX10" fmla="*/ 1521629 w 6663269"/>
              <a:gd name="connsiteY10" fmla="*/ 334308 h 14435655"/>
              <a:gd name="connsiteX11" fmla="*/ 1550628 w 6663269"/>
              <a:gd name="connsiteY11" fmla="*/ 383447 h 14435655"/>
              <a:gd name="connsiteX12" fmla="*/ 1593321 w 6663269"/>
              <a:gd name="connsiteY12" fmla="*/ 426142 h 14435655"/>
              <a:gd name="connsiteX13" fmla="*/ 1643263 w 6663269"/>
              <a:gd name="connsiteY13" fmla="*/ 462392 h 14435655"/>
              <a:gd name="connsiteX14" fmla="*/ 1692399 w 6663269"/>
              <a:gd name="connsiteY14" fmla="*/ 490587 h 14435655"/>
              <a:gd name="connsiteX15" fmla="*/ 1749591 w 6663269"/>
              <a:gd name="connsiteY15" fmla="*/ 511531 h 14435655"/>
              <a:gd name="connsiteX16" fmla="*/ 1813228 w 6663269"/>
              <a:gd name="connsiteY16" fmla="*/ 526032 h 14435655"/>
              <a:gd name="connsiteX17" fmla="*/ 1920362 w 6663269"/>
              <a:gd name="connsiteY17" fmla="*/ 533282 h 14435655"/>
              <a:gd name="connsiteX18" fmla="*/ 4742907 w 6663269"/>
              <a:gd name="connsiteY18" fmla="*/ 526032 h 14435655"/>
              <a:gd name="connsiteX19" fmla="*/ 4821043 w 6663269"/>
              <a:gd name="connsiteY19" fmla="*/ 526032 h 14435655"/>
              <a:gd name="connsiteX20" fmla="*/ 4899179 w 6663269"/>
              <a:gd name="connsiteY20" fmla="*/ 511531 h 14435655"/>
              <a:gd name="connsiteX21" fmla="*/ 4963621 w 6663269"/>
              <a:gd name="connsiteY21" fmla="*/ 497837 h 14435655"/>
              <a:gd name="connsiteX22" fmla="*/ 5013563 w 6663269"/>
              <a:gd name="connsiteY22" fmla="*/ 468837 h 14435655"/>
              <a:gd name="connsiteX23" fmla="*/ 5062699 w 6663269"/>
              <a:gd name="connsiteY23" fmla="*/ 433392 h 14435655"/>
              <a:gd name="connsiteX24" fmla="*/ 5105393 w 6663269"/>
              <a:gd name="connsiteY24" fmla="*/ 390697 h 14435655"/>
              <a:gd name="connsiteX25" fmla="*/ 5141641 w 6663269"/>
              <a:gd name="connsiteY25" fmla="*/ 341558 h 14435655"/>
              <a:gd name="connsiteX26" fmla="*/ 5162585 w 6663269"/>
              <a:gd name="connsiteY26" fmla="*/ 291613 h 14435655"/>
              <a:gd name="connsiteX27" fmla="*/ 5184333 w 6663269"/>
              <a:gd name="connsiteY27" fmla="*/ 234418 h 14435655"/>
              <a:gd name="connsiteX28" fmla="*/ 5198027 w 6663269"/>
              <a:gd name="connsiteY28" fmla="*/ 170779 h 14435655"/>
              <a:gd name="connsiteX29" fmla="*/ 5205277 w 6663269"/>
              <a:gd name="connsiteY29" fmla="*/ 85390 h 14435655"/>
              <a:gd name="connsiteX30" fmla="*/ 5212525 w 6663269"/>
              <a:gd name="connsiteY30" fmla="*/ 49945 h 14435655"/>
              <a:gd name="connsiteX31" fmla="*/ 5226221 w 6663269"/>
              <a:gd name="connsiteY31" fmla="*/ 20945 h 14435655"/>
              <a:gd name="connsiteX32" fmla="*/ 5255219 w 6663269"/>
              <a:gd name="connsiteY32" fmla="*/ 7250 h 14435655"/>
              <a:gd name="connsiteX33" fmla="*/ 5297911 w 6663269"/>
              <a:gd name="connsiteY33" fmla="*/ 0 h 14435655"/>
              <a:gd name="connsiteX34" fmla="*/ 5674895 w 6663269"/>
              <a:gd name="connsiteY34" fmla="*/ 0 h 14435655"/>
              <a:gd name="connsiteX35" fmla="*/ 5859359 w 6663269"/>
              <a:gd name="connsiteY35" fmla="*/ 0 h 14435655"/>
              <a:gd name="connsiteX36" fmla="*/ 6044629 w 6663269"/>
              <a:gd name="connsiteY36" fmla="*/ 14500 h 14435655"/>
              <a:gd name="connsiteX37" fmla="*/ 6108265 w 6663269"/>
              <a:gd name="connsiteY37" fmla="*/ 20945 h 14435655"/>
              <a:gd name="connsiteX38" fmla="*/ 6172707 w 6663269"/>
              <a:gd name="connsiteY38" fmla="*/ 35445 h 14435655"/>
              <a:gd name="connsiteX39" fmla="*/ 6229093 w 6663269"/>
              <a:gd name="connsiteY39" fmla="*/ 49945 h 14435655"/>
              <a:gd name="connsiteX40" fmla="*/ 6286285 w 6663269"/>
              <a:gd name="connsiteY40" fmla="*/ 70890 h 14435655"/>
              <a:gd name="connsiteX41" fmla="*/ 6343477 w 6663269"/>
              <a:gd name="connsiteY41" fmla="*/ 99890 h 14435655"/>
              <a:gd name="connsiteX42" fmla="*/ 6386171 w 6663269"/>
              <a:gd name="connsiteY42" fmla="*/ 128084 h 14435655"/>
              <a:gd name="connsiteX43" fmla="*/ 6435307 w 6663269"/>
              <a:gd name="connsiteY43" fmla="*/ 163529 h 14435655"/>
              <a:gd name="connsiteX44" fmla="*/ 6471555 w 6663269"/>
              <a:gd name="connsiteY44" fmla="*/ 206224 h 14435655"/>
              <a:gd name="connsiteX45" fmla="*/ 6514249 w 6663269"/>
              <a:gd name="connsiteY45" fmla="*/ 248919 h 14435655"/>
              <a:gd name="connsiteX46" fmla="*/ 6542441 w 6663269"/>
              <a:gd name="connsiteY46" fmla="*/ 291613 h 14435655"/>
              <a:gd name="connsiteX47" fmla="*/ 6570635 w 6663269"/>
              <a:gd name="connsiteY47" fmla="*/ 341558 h 14435655"/>
              <a:gd name="connsiteX48" fmla="*/ 6599633 w 6663269"/>
              <a:gd name="connsiteY48" fmla="*/ 397947 h 14435655"/>
              <a:gd name="connsiteX49" fmla="*/ 6620577 w 6663269"/>
              <a:gd name="connsiteY49" fmla="*/ 455142 h 14435655"/>
              <a:gd name="connsiteX50" fmla="*/ 6635077 w 6663269"/>
              <a:gd name="connsiteY50" fmla="*/ 511531 h 14435655"/>
              <a:gd name="connsiteX51" fmla="*/ 6648769 w 6663269"/>
              <a:gd name="connsiteY51" fmla="*/ 575976 h 14435655"/>
              <a:gd name="connsiteX52" fmla="*/ 6656021 w 6663269"/>
              <a:gd name="connsiteY52" fmla="*/ 639616 h 14435655"/>
              <a:gd name="connsiteX53" fmla="*/ 6663269 w 6663269"/>
              <a:gd name="connsiteY53" fmla="*/ 753200 h 14435655"/>
              <a:gd name="connsiteX54" fmla="*/ 6663269 w 6663269"/>
              <a:gd name="connsiteY54" fmla="*/ 860339 h 14435655"/>
              <a:gd name="connsiteX55" fmla="*/ 6663269 w 6663269"/>
              <a:gd name="connsiteY55" fmla="*/ 13575316 h 14435655"/>
              <a:gd name="connsiteX56" fmla="*/ 6663269 w 6663269"/>
              <a:gd name="connsiteY56" fmla="*/ 13738845 h 14435655"/>
              <a:gd name="connsiteX57" fmla="*/ 6648769 w 6663269"/>
              <a:gd name="connsiteY57" fmla="*/ 13816984 h 14435655"/>
              <a:gd name="connsiteX58" fmla="*/ 6642325 w 6663269"/>
              <a:gd name="connsiteY58" fmla="*/ 13902374 h 14435655"/>
              <a:gd name="connsiteX59" fmla="*/ 6613327 w 6663269"/>
              <a:gd name="connsiteY59" fmla="*/ 14002264 h 14435655"/>
              <a:gd name="connsiteX60" fmla="*/ 6570635 w 6663269"/>
              <a:gd name="connsiteY60" fmla="*/ 14101348 h 14435655"/>
              <a:gd name="connsiteX61" fmla="*/ 6514249 w 6663269"/>
              <a:gd name="connsiteY61" fmla="*/ 14186737 h 14435655"/>
              <a:gd name="connsiteX62" fmla="*/ 6442557 w 6663269"/>
              <a:gd name="connsiteY62" fmla="*/ 14257626 h 14435655"/>
              <a:gd name="connsiteX63" fmla="*/ 6364421 w 6663269"/>
              <a:gd name="connsiteY63" fmla="*/ 14322071 h 14435655"/>
              <a:gd name="connsiteX64" fmla="*/ 6271787 w 6663269"/>
              <a:gd name="connsiteY64" fmla="*/ 14372016 h 14435655"/>
              <a:gd name="connsiteX65" fmla="*/ 6172707 w 6663269"/>
              <a:gd name="connsiteY65" fmla="*/ 14407461 h 14435655"/>
              <a:gd name="connsiteX66" fmla="*/ 6065573 w 6663269"/>
              <a:gd name="connsiteY66" fmla="*/ 14421155 h 14435655"/>
              <a:gd name="connsiteX67" fmla="*/ 5959245 w 6663269"/>
              <a:gd name="connsiteY67" fmla="*/ 14435655 h 14435655"/>
              <a:gd name="connsiteX68" fmla="*/ 5845665 w 6663269"/>
              <a:gd name="connsiteY68" fmla="*/ 14435655 h 14435655"/>
              <a:gd name="connsiteX69" fmla="*/ 796660 w 6663269"/>
              <a:gd name="connsiteY69" fmla="*/ 14435655 h 14435655"/>
              <a:gd name="connsiteX70" fmla="*/ 654083 w 6663269"/>
              <a:gd name="connsiteY70" fmla="*/ 14428405 h 14435655"/>
              <a:gd name="connsiteX71" fmla="*/ 583197 w 6663269"/>
              <a:gd name="connsiteY71" fmla="*/ 14421155 h 14435655"/>
              <a:gd name="connsiteX72" fmla="*/ 519561 w 6663269"/>
              <a:gd name="connsiteY72" fmla="*/ 14407461 h 14435655"/>
              <a:gd name="connsiteX73" fmla="*/ 412427 w 6663269"/>
              <a:gd name="connsiteY73" fmla="*/ 14378461 h 14435655"/>
              <a:gd name="connsiteX74" fmla="*/ 319792 w 6663269"/>
              <a:gd name="connsiteY74" fmla="*/ 14329321 h 14435655"/>
              <a:gd name="connsiteX75" fmla="*/ 234407 w 6663269"/>
              <a:gd name="connsiteY75" fmla="*/ 14272127 h 14435655"/>
              <a:gd name="connsiteX76" fmla="*/ 163521 w 6663269"/>
              <a:gd name="connsiteY76" fmla="*/ 14208487 h 14435655"/>
              <a:gd name="connsiteX77" fmla="*/ 106329 w 6663269"/>
              <a:gd name="connsiteY77" fmla="*/ 14123098 h 14435655"/>
              <a:gd name="connsiteX78" fmla="*/ 63636 w 6663269"/>
              <a:gd name="connsiteY78" fmla="*/ 14037708 h 14435655"/>
              <a:gd name="connsiteX79" fmla="*/ 28193 w 6663269"/>
              <a:gd name="connsiteY79" fmla="*/ 13937819 h 14435655"/>
              <a:gd name="connsiteX80" fmla="*/ 14499 w 6663269"/>
              <a:gd name="connsiteY80" fmla="*/ 13824235 h 14435655"/>
              <a:gd name="connsiteX81" fmla="*/ 0 w 6663269"/>
              <a:gd name="connsiteY81" fmla="*/ 13653456 h 14435655"/>
              <a:gd name="connsiteX82" fmla="*/ 0 w 6663269"/>
              <a:gd name="connsiteY82" fmla="*/ 13489927 h 14435655"/>
              <a:gd name="connsiteX83" fmla="*/ 0 w 6663269"/>
              <a:gd name="connsiteY83" fmla="*/ 7221050 h 14435655"/>
              <a:gd name="connsiteX84" fmla="*/ 0 w 6663269"/>
              <a:gd name="connsiteY84" fmla="*/ 888534 h 14435655"/>
              <a:gd name="connsiteX85" fmla="*/ 7250 w 6663269"/>
              <a:gd name="connsiteY85" fmla="*/ 704061 h 14435655"/>
              <a:gd name="connsiteX86" fmla="*/ 14499 w 6663269"/>
              <a:gd name="connsiteY86" fmla="*/ 611421 h 14435655"/>
              <a:gd name="connsiteX87" fmla="*/ 28193 w 6663269"/>
              <a:gd name="connsiteY87" fmla="*/ 526032 h 14435655"/>
              <a:gd name="connsiteX88" fmla="*/ 57192 w 6663269"/>
              <a:gd name="connsiteY88" fmla="*/ 419698 h 14435655"/>
              <a:gd name="connsiteX89" fmla="*/ 99885 w 6663269"/>
              <a:gd name="connsiteY89" fmla="*/ 327058 h 14435655"/>
              <a:gd name="connsiteX90" fmla="*/ 156271 w 6663269"/>
              <a:gd name="connsiteY90" fmla="*/ 241669 h 14435655"/>
              <a:gd name="connsiteX91" fmla="*/ 220713 w 6663269"/>
              <a:gd name="connsiteY91" fmla="*/ 170779 h 14435655"/>
              <a:gd name="connsiteX92" fmla="*/ 298848 w 6663269"/>
              <a:gd name="connsiteY92" fmla="*/ 106334 h 14435655"/>
              <a:gd name="connsiteX93" fmla="*/ 348791 w 6663269"/>
              <a:gd name="connsiteY93" fmla="*/ 85390 h 14435655"/>
              <a:gd name="connsiteX94" fmla="*/ 391483 w 6663269"/>
              <a:gd name="connsiteY94" fmla="*/ 63640 h 14435655"/>
              <a:gd name="connsiteX95" fmla="*/ 440620 w 6663269"/>
              <a:gd name="connsiteY95" fmla="*/ 42695 h 14435655"/>
              <a:gd name="connsiteX96" fmla="*/ 490562 w 6663269"/>
              <a:gd name="connsiteY96" fmla="*/ 28195 h 14435655"/>
              <a:gd name="connsiteX97" fmla="*/ 547754 w 6663269"/>
              <a:gd name="connsiteY97" fmla="*/ 20945 h 14435655"/>
              <a:gd name="connsiteX98" fmla="*/ 597697 w 6663269"/>
              <a:gd name="connsiteY98" fmla="*/ 14500 h 1443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663269" h="14435655">
                <a:moveTo>
                  <a:pt x="789411" y="0"/>
                </a:moveTo>
                <a:lnTo>
                  <a:pt x="981125" y="0"/>
                </a:lnTo>
                <a:lnTo>
                  <a:pt x="1365358" y="0"/>
                </a:lnTo>
                <a:lnTo>
                  <a:pt x="1408051" y="7250"/>
                </a:lnTo>
                <a:lnTo>
                  <a:pt x="1437049" y="20945"/>
                </a:lnTo>
                <a:lnTo>
                  <a:pt x="1450743" y="49945"/>
                </a:lnTo>
                <a:lnTo>
                  <a:pt x="1465243" y="92640"/>
                </a:lnTo>
                <a:lnTo>
                  <a:pt x="1465243" y="156279"/>
                </a:lnTo>
                <a:lnTo>
                  <a:pt x="1472492" y="220724"/>
                </a:lnTo>
                <a:lnTo>
                  <a:pt x="1493436" y="277113"/>
                </a:lnTo>
                <a:lnTo>
                  <a:pt x="1521629" y="334308"/>
                </a:lnTo>
                <a:lnTo>
                  <a:pt x="1550628" y="383447"/>
                </a:lnTo>
                <a:lnTo>
                  <a:pt x="1593321" y="426142"/>
                </a:lnTo>
                <a:lnTo>
                  <a:pt x="1643263" y="462392"/>
                </a:lnTo>
                <a:lnTo>
                  <a:pt x="1692399" y="490587"/>
                </a:lnTo>
                <a:lnTo>
                  <a:pt x="1749591" y="511531"/>
                </a:lnTo>
                <a:lnTo>
                  <a:pt x="1813228" y="526032"/>
                </a:lnTo>
                <a:lnTo>
                  <a:pt x="1920362" y="533282"/>
                </a:lnTo>
                <a:lnTo>
                  <a:pt x="4742907" y="526032"/>
                </a:lnTo>
                <a:lnTo>
                  <a:pt x="4821043" y="526032"/>
                </a:lnTo>
                <a:lnTo>
                  <a:pt x="4899179" y="511531"/>
                </a:lnTo>
                <a:lnTo>
                  <a:pt x="4963621" y="497837"/>
                </a:lnTo>
                <a:lnTo>
                  <a:pt x="5013563" y="468837"/>
                </a:lnTo>
                <a:lnTo>
                  <a:pt x="5062699" y="433392"/>
                </a:lnTo>
                <a:lnTo>
                  <a:pt x="5105393" y="390697"/>
                </a:lnTo>
                <a:lnTo>
                  <a:pt x="5141641" y="341558"/>
                </a:lnTo>
                <a:lnTo>
                  <a:pt x="5162585" y="291613"/>
                </a:lnTo>
                <a:lnTo>
                  <a:pt x="5184333" y="234418"/>
                </a:lnTo>
                <a:lnTo>
                  <a:pt x="5198027" y="170779"/>
                </a:lnTo>
                <a:lnTo>
                  <a:pt x="5205277" y="85390"/>
                </a:lnTo>
                <a:lnTo>
                  <a:pt x="5212525" y="49945"/>
                </a:lnTo>
                <a:lnTo>
                  <a:pt x="5226221" y="20945"/>
                </a:lnTo>
                <a:lnTo>
                  <a:pt x="5255219" y="7250"/>
                </a:lnTo>
                <a:lnTo>
                  <a:pt x="5297911" y="0"/>
                </a:lnTo>
                <a:lnTo>
                  <a:pt x="5674895" y="0"/>
                </a:lnTo>
                <a:lnTo>
                  <a:pt x="5859359" y="0"/>
                </a:lnTo>
                <a:lnTo>
                  <a:pt x="6044629" y="14500"/>
                </a:lnTo>
                <a:lnTo>
                  <a:pt x="6108265" y="20945"/>
                </a:lnTo>
                <a:lnTo>
                  <a:pt x="6172707" y="35445"/>
                </a:lnTo>
                <a:lnTo>
                  <a:pt x="6229093" y="49945"/>
                </a:lnTo>
                <a:lnTo>
                  <a:pt x="6286285" y="70890"/>
                </a:lnTo>
                <a:lnTo>
                  <a:pt x="6343477" y="99890"/>
                </a:lnTo>
                <a:lnTo>
                  <a:pt x="6386171" y="128084"/>
                </a:lnTo>
                <a:lnTo>
                  <a:pt x="6435307" y="163529"/>
                </a:lnTo>
                <a:lnTo>
                  <a:pt x="6471555" y="206224"/>
                </a:lnTo>
                <a:lnTo>
                  <a:pt x="6514249" y="248919"/>
                </a:lnTo>
                <a:lnTo>
                  <a:pt x="6542441" y="291613"/>
                </a:lnTo>
                <a:lnTo>
                  <a:pt x="6570635" y="341558"/>
                </a:lnTo>
                <a:lnTo>
                  <a:pt x="6599633" y="397947"/>
                </a:lnTo>
                <a:lnTo>
                  <a:pt x="6620577" y="455142"/>
                </a:lnTo>
                <a:lnTo>
                  <a:pt x="6635077" y="511531"/>
                </a:lnTo>
                <a:lnTo>
                  <a:pt x="6648769" y="575976"/>
                </a:lnTo>
                <a:lnTo>
                  <a:pt x="6656021" y="639616"/>
                </a:lnTo>
                <a:lnTo>
                  <a:pt x="6663269" y="753200"/>
                </a:lnTo>
                <a:lnTo>
                  <a:pt x="6663269" y="860339"/>
                </a:lnTo>
                <a:lnTo>
                  <a:pt x="6663269" y="13575316"/>
                </a:lnTo>
                <a:lnTo>
                  <a:pt x="6663269" y="13738845"/>
                </a:lnTo>
                <a:lnTo>
                  <a:pt x="6648769" y="13816984"/>
                </a:lnTo>
                <a:lnTo>
                  <a:pt x="6642325" y="13902374"/>
                </a:lnTo>
                <a:lnTo>
                  <a:pt x="6613327" y="14002264"/>
                </a:lnTo>
                <a:lnTo>
                  <a:pt x="6570635" y="14101348"/>
                </a:lnTo>
                <a:lnTo>
                  <a:pt x="6514249" y="14186737"/>
                </a:lnTo>
                <a:lnTo>
                  <a:pt x="6442557" y="14257626"/>
                </a:lnTo>
                <a:lnTo>
                  <a:pt x="6364421" y="14322071"/>
                </a:lnTo>
                <a:lnTo>
                  <a:pt x="6271787" y="14372016"/>
                </a:lnTo>
                <a:lnTo>
                  <a:pt x="6172707" y="14407461"/>
                </a:lnTo>
                <a:lnTo>
                  <a:pt x="6065573" y="14421155"/>
                </a:lnTo>
                <a:lnTo>
                  <a:pt x="5959245" y="14435655"/>
                </a:lnTo>
                <a:lnTo>
                  <a:pt x="5845665" y="14435655"/>
                </a:lnTo>
                <a:lnTo>
                  <a:pt x="796660" y="14435655"/>
                </a:lnTo>
                <a:lnTo>
                  <a:pt x="654083" y="14428405"/>
                </a:lnTo>
                <a:lnTo>
                  <a:pt x="583197" y="14421155"/>
                </a:lnTo>
                <a:lnTo>
                  <a:pt x="519561" y="14407461"/>
                </a:lnTo>
                <a:lnTo>
                  <a:pt x="412427" y="14378461"/>
                </a:lnTo>
                <a:lnTo>
                  <a:pt x="319792" y="14329321"/>
                </a:lnTo>
                <a:lnTo>
                  <a:pt x="234407" y="14272127"/>
                </a:lnTo>
                <a:lnTo>
                  <a:pt x="163521" y="14208487"/>
                </a:lnTo>
                <a:lnTo>
                  <a:pt x="106329" y="14123098"/>
                </a:lnTo>
                <a:lnTo>
                  <a:pt x="63636" y="14037708"/>
                </a:lnTo>
                <a:lnTo>
                  <a:pt x="28193" y="13937819"/>
                </a:lnTo>
                <a:lnTo>
                  <a:pt x="14499" y="13824235"/>
                </a:lnTo>
                <a:lnTo>
                  <a:pt x="0" y="13653456"/>
                </a:lnTo>
                <a:lnTo>
                  <a:pt x="0" y="13489927"/>
                </a:lnTo>
                <a:lnTo>
                  <a:pt x="0" y="7221050"/>
                </a:lnTo>
                <a:lnTo>
                  <a:pt x="0" y="888534"/>
                </a:lnTo>
                <a:lnTo>
                  <a:pt x="7250" y="704061"/>
                </a:lnTo>
                <a:lnTo>
                  <a:pt x="14499" y="611421"/>
                </a:lnTo>
                <a:lnTo>
                  <a:pt x="28193" y="526032"/>
                </a:lnTo>
                <a:lnTo>
                  <a:pt x="57192" y="419698"/>
                </a:lnTo>
                <a:lnTo>
                  <a:pt x="99885" y="327058"/>
                </a:lnTo>
                <a:lnTo>
                  <a:pt x="156271" y="241669"/>
                </a:lnTo>
                <a:lnTo>
                  <a:pt x="220713" y="170779"/>
                </a:lnTo>
                <a:lnTo>
                  <a:pt x="298848" y="106334"/>
                </a:lnTo>
                <a:lnTo>
                  <a:pt x="348791" y="85390"/>
                </a:lnTo>
                <a:lnTo>
                  <a:pt x="391483" y="63640"/>
                </a:lnTo>
                <a:lnTo>
                  <a:pt x="440620" y="42695"/>
                </a:lnTo>
                <a:lnTo>
                  <a:pt x="490562" y="28195"/>
                </a:lnTo>
                <a:lnTo>
                  <a:pt x="547754" y="20945"/>
                </a:lnTo>
                <a:lnTo>
                  <a:pt x="597697" y="14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35">
            <a:extLst>
              <a:ext uri="{FF2B5EF4-FFF2-40B4-BE49-F238E27FC236}">
                <a16:creationId xmlns:a16="http://schemas.microsoft.com/office/drawing/2014/main" id="{8575770C-2DB7-3040-9F7A-19C9C50FBC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65049" y="2066265"/>
            <a:ext cx="2424075" cy="5249592"/>
          </a:xfrm>
          <a:custGeom>
            <a:avLst/>
            <a:gdLst>
              <a:gd name="connsiteX0" fmla="*/ 789411 w 6663269"/>
              <a:gd name="connsiteY0" fmla="*/ 0 h 14435655"/>
              <a:gd name="connsiteX1" fmla="*/ 981125 w 6663269"/>
              <a:gd name="connsiteY1" fmla="*/ 0 h 14435655"/>
              <a:gd name="connsiteX2" fmla="*/ 1365358 w 6663269"/>
              <a:gd name="connsiteY2" fmla="*/ 0 h 14435655"/>
              <a:gd name="connsiteX3" fmla="*/ 1408051 w 6663269"/>
              <a:gd name="connsiteY3" fmla="*/ 7250 h 14435655"/>
              <a:gd name="connsiteX4" fmla="*/ 1437049 w 6663269"/>
              <a:gd name="connsiteY4" fmla="*/ 20945 h 14435655"/>
              <a:gd name="connsiteX5" fmla="*/ 1450743 w 6663269"/>
              <a:gd name="connsiteY5" fmla="*/ 49945 h 14435655"/>
              <a:gd name="connsiteX6" fmla="*/ 1465243 w 6663269"/>
              <a:gd name="connsiteY6" fmla="*/ 92640 h 14435655"/>
              <a:gd name="connsiteX7" fmla="*/ 1465243 w 6663269"/>
              <a:gd name="connsiteY7" fmla="*/ 156279 h 14435655"/>
              <a:gd name="connsiteX8" fmla="*/ 1472492 w 6663269"/>
              <a:gd name="connsiteY8" fmla="*/ 220724 h 14435655"/>
              <a:gd name="connsiteX9" fmla="*/ 1493436 w 6663269"/>
              <a:gd name="connsiteY9" fmla="*/ 277113 h 14435655"/>
              <a:gd name="connsiteX10" fmla="*/ 1521629 w 6663269"/>
              <a:gd name="connsiteY10" fmla="*/ 334308 h 14435655"/>
              <a:gd name="connsiteX11" fmla="*/ 1550628 w 6663269"/>
              <a:gd name="connsiteY11" fmla="*/ 383447 h 14435655"/>
              <a:gd name="connsiteX12" fmla="*/ 1593321 w 6663269"/>
              <a:gd name="connsiteY12" fmla="*/ 426142 h 14435655"/>
              <a:gd name="connsiteX13" fmla="*/ 1643263 w 6663269"/>
              <a:gd name="connsiteY13" fmla="*/ 462392 h 14435655"/>
              <a:gd name="connsiteX14" fmla="*/ 1692399 w 6663269"/>
              <a:gd name="connsiteY14" fmla="*/ 490587 h 14435655"/>
              <a:gd name="connsiteX15" fmla="*/ 1749591 w 6663269"/>
              <a:gd name="connsiteY15" fmla="*/ 511531 h 14435655"/>
              <a:gd name="connsiteX16" fmla="*/ 1813228 w 6663269"/>
              <a:gd name="connsiteY16" fmla="*/ 526032 h 14435655"/>
              <a:gd name="connsiteX17" fmla="*/ 1920362 w 6663269"/>
              <a:gd name="connsiteY17" fmla="*/ 533282 h 14435655"/>
              <a:gd name="connsiteX18" fmla="*/ 4742907 w 6663269"/>
              <a:gd name="connsiteY18" fmla="*/ 526032 h 14435655"/>
              <a:gd name="connsiteX19" fmla="*/ 4821043 w 6663269"/>
              <a:gd name="connsiteY19" fmla="*/ 526032 h 14435655"/>
              <a:gd name="connsiteX20" fmla="*/ 4899179 w 6663269"/>
              <a:gd name="connsiteY20" fmla="*/ 511531 h 14435655"/>
              <a:gd name="connsiteX21" fmla="*/ 4963621 w 6663269"/>
              <a:gd name="connsiteY21" fmla="*/ 497837 h 14435655"/>
              <a:gd name="connsiteX22" fmla="*/ 5013563 w 6663269"/>
              <a:gd name="connsiteY22" fmla="*/ 468837 h 14435655"/>
              <a:gd name="connsiteX23" fmla="*/ 5062699 w 6663269"/>
              <a:gd name="connsiteY23" fmla="*/ 433392 h 14435655"/>
              <a:gd name="connsiteX24" fmla="*/ 5105393 w 6663269"/>
              <a:gd name="connsiteY24" fmla="*/ 390697 h 14435655"/>
              <a:gd name="connsiteX25" fmla="*/ 5141641 w 6663269"/>
              <a:gd name="connsiteY25" fmla="*/ 341558 h 14435655"/>
              <a:gd name="connsiteX26" fmla="*/ 5162585 w 6663269"/>
              <a:gd name="connsiteY26" fmla="*/ 291613 h 14435655"/>
              <a:gd name="connsiteX27" fmla="*/ 5184333 w 6663269"/>
              <a:gd name="connsiteY27" fmla="*/ 234418 h 14435655"/>
              <a:gd name="connsiteX28" fmla="*/ 5198027 w 6663269"/>
              <a:gd name="connsiteY28" fmla="*/ 170779 h 14435655"/>
              <a:gd name="connsiteX29" fmla="*/ 5205277 w 6663269"/>
              <a:gd name="connsiteY29" fmla="*/ 85390 h 14435655"/>
              <a:gd name="connsiteX30" fmla="*/ 5212525 w 6663269"/>
              <a:gd name="connsiteY30" fmla="*/ 49945 h 14435655"/>
              <a:gd name="connsiteX31" fmla="*/ 5226221 w 6663269"/>
              <a:gd name="connsiteY31" fmla="*/ 20945 h 14435655"/>
              <a:gd name="connsiteX32" fmla="*/ 5255219 w 6663269"/>
              <a:gd name="connsiteY32" fmla="*/ 7250 h 14435655"/>
              <a:gd name="connsiteX33" fmla="*/ 5297911 w 6663269"/>
              <a:gd name="connsiteY33" fmla="*/ 0 h 14435655"/>
              <a:gd name="connsiteX34" fmla="*/ 5674895 w 6663269"/>
              <a:gd name="connsiteY34" fmla="*/ 0 h 14435655"/>
              <a:gd name="connsiteX35" fmla="*/ 5859359 w 6663269"/>
              <a:gd name="connsiteY35" fmla="*/ 0 h 14435655"/>
              <a:gd name="connsiteX36" fmla="*/ 6044629 w 6663269"/>
              <a:gd name="connsiteY36" fmla="*/ 14500 h 14435655"/>
              <a:gd name="connsiteX37" fmla="*/ 6108265 w 6663269"/>
              <a:gd name="connsiteY37" fmla="*/ 20945 h 14435655"/>
              <a:gd name="connsiteX38" fmla="*/ 6172707 w 6663269"/>
              <a:gd name="connsiteY38" fmla="*/ 35445 h 14435655"/>
              <a:gd name="connsiteX39" fmla="*/ 6229093 w 6663269"/>
              <a:gd name="connsiteY39" fmla="*/ 49945 h 14435655"/>
              <a:gd name="connsiteX40" fmla="*/ 6286285 w 6663269"/>
              <a:gd name="connsiteY40" fmla="*/ 70890 h 14435655"/>
              <a:gd name="connsiteX41" fmla="*/ 6343477 w 6663269"/>
              <a:gd name="connsiteY41" fmla="*/ 99890 h 14435655"/>
              <a:gd name="connsiteX42" fmla="*/ 6386171 w 6663269"/>
              <a:gd name="connsiteY42" fmla="*/ 128084 h 14435655"/>
              <a:gd name="connsiteX43" fmla="*/ 6435307 w 6663269"/>
              <a:gd name="connsiteY43" fmla="*/ 163529 h 14435655"/>
              <a:gd name="connsiteX44" fmla="*/ 6471555 w 6663269"/>
              <a:gd name="connsiteY44" fmla="*/ 206224 h 14435655"/>
              <a:gd name="connsiteX45" fmla="*/ 6514249 w 6663269"/>
              <a:gd name="connsiteY45" fmla="*/ 248919 h 14435655"/>
              <a:gd name="connsiteX46" fmla="*/ 6542441 w 6663269"/>
              <a:gd name="connsiteY46" fmla="*/ 291613 h 14435655"/>
              <a:gd name="connsiteX47" fmla="*/ 6570635 w 6663269"/>
              <a:gd name="connsiteY47" fmla="*/ 341558 h 14435655"/>
              <a:gd name="connsiteX48" fmla="*/ 6599633 w 6663269"/>
              <a:gd name="connsiteY48" fmla="*/ 397947 h 14435655"/>
              <a:gd name="connsiteX49" fmla="*/ 6620577 w 6663269"/>
              <a:gd name="connsiteY49" fmla="*/ 455142 h 14435655"/>
              <a:gd name="connsiteX50" fmla="*/ 6635077 w 6663269"/>
              <a:gd name="connsiteY50" fmla="*/ 511531 h 14435655"/>
              <a:gd name="connsiteX51" fmla="*/ 6648769 w 6663269"/>
              <a:gd name="connsiteY51" fmla="*/ 575976 h 14435655"/>
              <a:gd name="connsiteX52" fmla="*/ 6656021 w 6663269"/>
              <a:gd name="connsiteY52" fmla="*/ 639616 h 14435655"/>
              <a:gd name="connsiteX53" fmla="*/ 6663269 w 6663269"/>
              <a:gd name="connsiteY53" fmla="*/ 753200 h 14435655"/>
              <a:gd name="connsiteX54" fmla="*/ 6663269 w 6663269"/>
              <a:gd name="connsiteY54" fmla="*/ 860339 h 14435655"/>
              <a:gd name="connsiteX55" fmla="*/ 6663269 w 6663269"/>
              <a:gd name="connsiteY55" fmla="*/ 13575316 h 14435655"/>
              <a:gd name="connsiteX56" fmla="*/ 6663269 w 6663269"/>
              <a:gd name="connsiteY56" fmla="*/ 13738845 h 14435655"/>
              <a:gd name="connsiteX57" fmla="*/ 6648769 w 6663269"/>
              <a:gd name="connsiteY57" fmla="*/ 13816984 h 14435655"/>
              <a:gd name="connsiteX58" fmla="*/ 6642325 w 6663269"/>
              <a:gd name="connsiteY58" fmla="*/ 13902374 h 14435655"/>
              <a:gd name="connsiteX59" fmla="*/ 6613327 w 6663269"/>
              <a:gd name="connsiteY59" fmla="*/ 14002264 h 14435655"/>
              <a:gd name="connsiteX60" fmla="*/ 6570635 w 6663269"/>
              <a:gd name="connsiteY60" fmla="*/ 14101348 h 14435655"/>
              <a:gd name="connsiteX61" fmla="*/ 6514249 w 6663269"/>
              <a:gd name="connsiteY61" fmla="*/ 14186737 h 14435655"/>
              <a:gd name="connsiteX62" fmla="*/ 6442557 w 6663269"/>
              <a:gd name="connsiteY62" fmla="*/ 14257626 h 14435655"/>
              <a:gd name="connsiteX63" fmla="*/ 6364421 w 6663269"/>
              <a:gd name="connsiteY63" fmla="*/ 14322071 h 14435655"/>
              <a:gd name="connsiteX64" fmla="*/ 6271787 w 6663269"/>
              <a:gd name="connsiteY64" fmla="*/ 14372016 h 14435655"/>
              <a:gd name="connsiteX65" fmla="*/ 6172707 w 6663269"/>
              <a:gd name="connsiteY65" fmla="*/ 14407461 h 14435655"/>
              <a:gd name="connsiteX66" fmla="*/ 6065573 w 6663269"/>
              <a:gd name="connsiteY66" fmla="*/ 14421155 h 14435655"/>
              <a:gd name="connsiteX67" fmla="*/ 5959245 w 6663269"/>
              <a:gd name="connsiteY67" fmla="*/ 14435655 h 14435655"/>
              <a:gd name="connsiteX68" fmla="*/ 5845665 w 6663269"/>
              <a:gd name="connsiteY68" fmla="*/ 14435655 h 14435655"/>
              <a:gd name="connsiteX69" fmla="*/ 796660 w 6663269"/>
              <a:gd name="connsiteY69" fmla="*/ 14435655 h 14435655"/>
              <a:gd name="connsiteX70" fmla="*/ 654083 w 6663269"/>
              <a:gd name="connsiteY70" fmla="*/ 14428405 h 14435655"/>
              <a:gd name="connsiteX71" fmla="*/ 583197 w 6663269"/>
              <a:gd name="connsiteY71" fmla="*/ 14421155 h 14435655"/>
              <a:gd name="connsiteX72" fmla="*/ 519561 w 6663269"/>
              <a:gd name="connsiteY72" fmla="*/ 14407461 h 14435655"/>
              <a:gd name="connsiteX73" fmla="*/ 412427 w 6663269"/>
              <a:gd name="connsiteY73" fmla="*/ 14378461 h 14435655"/>
              <a:gd name="connsiteX74" fmla="*/ 319792 w 6663269"/>
              <a:gd name="connsiteY74" fmla="*/ 14329321 h 14435655"/>
              <a:gd name="connsiteX75" fmla="*/ 234407 w 6663269"/>
              <a:gd name="connsiteY75" fmla="*/ 14272127 h 14435655"/>
              <a:gd name="connsiteX76" fmla="*/ 163521 w 6663269"/>
              <a:gd name="connsiteY76" fmla="*/ 14208487 h 14435655"/>
              <a:gd name="connsiteX77" fmla="*/ 106329 w 6663269"/>
              <a:gd name="connsiteY77" fmla="*/ 14123098 h 14435655"/>
              <a:gd name="connsiteX78" fmla="*/ 63636 w 6663269"/>
              <a:gd name="connsiteY78" fmla="*/ 14037708 h 14435655"/>
              <a:gd name="connsiteX79" fmla="*/ 28193 w 6663269"/>
              <a:gd name="connsiteY79" fmla="*/ 13937819 h 14435655"/>
              <a:gd name="connsiteX80" fmla="*/ 14499 w 6663269"/>
              <a:gd name="connsiteY80" fmla="*/ 13824235 h 14435655"/>
              <a:gd name="connsiteX81" fmla="*/ 0 w 6663269"/>
              <a:gd name="connsiteY81" fmla="*/ 13653456 h 14435655"/>
              <a:gd name="connsiteX82" fmla="*/ 0 w 6663269"/>
              <a:gd name="connsiteY82" fmla="*/ 13489927 h 14435655"/>
              <a:gd name="connsiteX83" fmla="*/ 0 w 6663269"/>
              <a:gd name="connsiteY83" fmla="*/ 7221050 h 14435655"/>
              <a:gd name="connsiteX84" fmla="*/ 0 w 6663269"/>
              <a:gd name="connsiteY84" fmla="*/ 888534 h 14435655"/>
              <a:gd name="connsiteX85" fmla="*/ 7250 w 6663269"/>
              <a:gd name="connsiteY85" fmla="*/ 704061 h 14435655"/>
              <a:gd name="connsiteX86" fmla="*/ 14499 w 6663269"/>
              <a:gd name="connsiteY86" fmla="*/ 611421 h 14435655"/>
              <a:gd name="connsiteX87" fmla="*/ 28193 w 6663269"/>
              <a:gd name="connsiteY87" fmla="*/ 526032 h 14435655"/>
              <a:gd name="connsiteX88" fmla="*/ 57192 w 6663269"/>
              <a:gd name="connsiteY88" fmla="*/ 419698 h 14435655"/>
              <a:gd name="connsiteX89" fmla="*/ 99885 w 6663269"/>
              <a:gd name="connsiteY89" fmla="*/ 327058 h 14435655"/>
              <a:gd name="connsiteX90" fmla="*/ 156271 w 6663269"/>
              <a:gd name="connsiteY90" fmla="*/ 241669 h 14435655"/>
              <a:gd name="connsiteX91" fmla="*/ 220713 w 6663269"/>
              <a:gd name="connsiteY91" fmla="*/ 170779 h 14435655"/>
              <a:gd name="connsiteX92" fmla="*/ 298848 w 6663269"/>
              <a:gd name="connsiteY92" fmla="*/ 106334 h 14435655"/>
              <a:gd name="connsiteX93" fmla="*/ 348791 w 6663269"/>
              <a:gd name="connsiteY93" fmla="*/ 85390 h 14435655"/>
              <a:gd name="connsiteX94" fmla="*/ 391483 w 6663269"/>
              <a:gd name="connsiteY94" fmla="*/ 63640 h 14435655"/>
              <a:gd name="connsiteX95" fmla="*/ 440620 w 6663269"/>
              <a:gd name="connsiteY95" fmla="*/ 42695 h 14435655"/>
              <a:gd name="connsiteX96" fmla="*/ 490562 w 6663269"/>
              <a:gd name="connsiteY96" fmla="*/ 28195 h 14435655"/>
              <a:gd name="connsiteX97" fmla="*/ 547754 w 6663269"/>
              <a:gd name="connsiteY97" fmla="*/ 20945 h 14435655"/>
              <a:gd name="connsiteX98" fmla="*/ 597697 w 6663269"/>
              <a:gd name="connsiteY98" fmla="*/ 14500 h 1443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663269" h="14435655">
                <a:moveTo>
                  <a:pt x="789411" y="0"/>
                </a:moveTo>
                <a:lnTo>
                  <a:pt x="981125" y="0"/>
                </a:lnTo>
                <a:lnTo>
                  <a:pt x="1365358" y="0"/>
                </a:lnTo>
                <a:lnTo>
                  <a:pt x="1408051" y="7250"/>
                </a:lnTo>
                <a:lnTo>
                  <a:pt x="1437049" y="20945"/>
                </a:lnTo>
                <a:lnTo>
                  <a:pt x="1450743" y="49945"/>
                </a:lnTo>
                <a:lnTo>
                  <a:pt x="1465243" y="92640"/>
                </a:lnTo>
                <a:lnTo>
                  <a:pt x="1465243" y="156279"/>
                </a:lnTo>
                <a:lnTo>
                  <a:pt x="1472492" y="220724"/>
                </a:lnTo>
                <a:lnTo>
                  <a:pt x="1493436" y="277113"/>
                </a:lnTo>
                <a:lnTo>
                  <a:pt x="1521629" y="334308"/>
                </a:lnTo>
                <a:lnTo>
                  <a:pt x="1550628" y="383447"/>
                </a:lnTo>
                <a:lnTo>
                  <a:pt x="1593321" y="426142"/>
                </a:lnTo>
                <a:lnTo>
                  <a:pt x="1643263" y="462392"/>
                </a:lnTo>
                <a:lnTo>
                  <a:pt x="1692399" y="490587"/>
                </a:lnTo>
                <a:lnTo>
                  <a:pt x="1749591" y="511531"/>
                </a:lnTo>
                <a:lnTo>
                  <a:pt x="1813228" y="526032"/>
                </a:lnTo>
                <a:lnTo>
                  <a:pt x="1920362" y="533282"/>
                </a:lnTo>
                <a:lnTo>
                  <a:pt x="4742907" y="526032"/>
                </a:lnTo>
                <a:lnTo>
                  <a:pt x="4821043" y="526032"/>
                </a:lnTo>
                <a:lnTo>
                  <a:pt x="4899179" y="511531"/>
                </a:lnTo>
                <a:lnTo>
                  <a:pt x="4963621" y="497837"/>
                </a:lnTo>
                <a:lnTo>
                  <a:pt x="5013563" y="468837"/>
                </a:lnTo>
                <a:lnTo>
                  <a:pt x="5062699" y="433392"/>
                </a:lnTo>
                <a:lnTo>
                  <a:pt x="5105393" y="390697"/>
                </a:lnTo>
                <a:lnTo>
                  <a:pt x="5141641" y="341558"/>
                </a:lnTo>
                <a:lnTo>
                  <a:pt x="5162585" y="291613"/>
                </a:lnTo>
                <a:lnTo>
                  <a:pt x="5184333" y="234418"/>
                </a:lnTo>
                <a:lnTo>
                  <a:pt x="5198027" y="170779"/>
                </a:lnTo>
                <a:lnTo>
                  <a:pt x="5205277" y="85390"/>
                </a:lnTo>
                <a:lnTo>
                  <a:pt x="5212525" y="49945"/>
                </a:lnTo>
                <a:lnTo>
                  <a:pt x="5226221" y="20945"/>
                </a:lnTo>
                <a:lnTo>
                  <a:pt x="5255219" y="7250"/>
                </a:lnTo>
                <a:lnTo>
                  <a:pt x="5297911" y="0"/>
                </a:lnTo>
                <a:lnTo>
                  <a:pt x="5674895" y="0"/>
                </a:lnTo>
                <a:lnTo>
                  <a:pt x="5859359" y="0"/>
                </a:lnTo>
                <a:lnTo>
                  <a:pt x="6044629" y="14500"/>
                </a:lnTo>
                <a:lnTo>
                  <a:pt x="6108265" y="20945"/>
                </a:lnTo>
                <a:lnTo>
                  <a:pt x="6172707" y="35445"/>
                </a:lnTo>
                <a:lnTo>
                  <a:pt x="6229093" y="49945"/>
                </a:lnTo>
                <a:lnTo>
                  <a:pt x="6286285" y="70890"/>
                </a:lnTo>
                <a:lnTo>
                  <a:pt x="6343477" y="99890"/>
                </a:lnTo>
                <a:lnTo>
                  <a:pt x="6386171" y="128084"/>
                </a:lnTo>
                <a:lnTo>
                  <a:pt x="6435307" y="163529"/>
                </a:lnTo>
                <a:lnTo>
                  <a:pt x="6471555" y="206224"/>
                </a:lnTo>
                <a:lnTo>
                  <a:pt x="6514249" y="248919"/>
                </a:lnTo>
                <a:lnTo>
                  <a:pt x="6542441" y="291613"/>
                </a:lnTo>
                <a:lnTo>
                  <a:pt x="6570635" y="341558"/>
                </a:lnTo>
                <a:lnTo>
                  <a:pt x="6599633" y="397947"/>
                </a:lnTo>
                <a:lnTo>
                  <a:pt x="6620577" y="455142"/>
                </a:lnTo>
                <a:lnTo>
                  <a:pt x="6635077" y="511531"/>
                </a:lnTo>
                <a:lnTo>
                  <a:pt x="6648769" y="575976"/>
                </a:lnTo>
                <a:lnTo>
                  <a:pt x="6656021" y="639616"/>
                </a:lnTo>
                <a:lnTo>
                  <a:pt x="6663269" y="753200"/>
                </a:lnTo>
                <a:lnTo>
                  <a:pt x="6663269" y="860339"/>
                </a:lnTo>
                <a:lnTo>
                  <a:pt x="6663269" y="13575316"/>
                </a:lnTo>
                <a:lnTo>
                  <a:pt x="6663269" y="13738845"/>
                </a:lnTo>
                <a:lnTo>
                  <a:pt x="6648769" y="13816984"/>
                </a:lnTo>
                <a:lnTo>
                  <a:pt x="6642325" y="13902374"/>
                </a:lnTo>
                <a:lnTo>
                  <a:pt x="6613327" y="14002264"/>
                </a:lnTo>
                <a:lnTo>
                  <a:pt x="6570635" y="14101348"/>
                </a:lnTo>
                <a:lnTo>
                  <a:pt x="6514249" y="14186737"/>
                </a:lnTo>
                <a:lnTo>
                  <a:pt x="6442557" y="14257626"/>
                </a:lnTo>
                <a:lnTo>
                  <a:pt x="6364421" y="14322071"/>
                </a:lnTo>
                <a:lnTo>
                  <a:pt x="6271787" y="14372016"/>
                </a:lnTo>
                <a:lnTo>
                  <a:pt x="6172707" y="14407461"/>
                </a:lnTo>
                <a:lnTo>
                  <a:pt x="6065573" y="14421155"/>
                </a:lnTo>
                <a:lnTo>
                  <a:pt x="5959245" y="14435655"/>
                </a:lnTo>
                <a:lnTo>
                  <a:pt x="5845665" y="14435655"/>
                </a:lnTo>
                <a:lnTo>
                  <a:pt x="796660" y="14435655"/>
                </a:lnTo>
                <a:lnTo>
                  <a:pt x="654083" y="14428405"/>
                </a:lnTo>
                <a:lnTo>
                  <a:pt x="583197" y="14421155"/>
                </a:lnTo>
                <a:lnTo>
                  <a:pt x="519561" y="14407461"/>
                </a:lnTo>
                <a:lnTo>
                  <a:pt x="412427" y="14378461"/>
                </a:lnTo>
                <a:lnTo>
                  <a:pt x="319792" y="14329321"/>
                </a:lnTo>
                <a:lnTo>
                  <a:pt x="234407" y="14272127"/>
                </a:lnTo>
                <a:lnTo>
                  <a:pt x="163521" y="14208487"/>
                </a:lnTo>
                <a:lnTo>
                  <a:pt x="106329" y="14123098"/>
                </a:lnTo>
                <a:lnTo>
                  <a:pt x="63636" y="14037708"/>
                </a:lnTo>
                <a:lnTo>
                  <a:pt x="28193" y="13937819"/>
                </a:lnTo>
                <a:lnTo>
                  <a:pt x="14499" y="13824235"/>
                </a:lnTo>
                <a:lnTo>
                  <a:pt x="0" y="13653456"/>
                </a:lnTo>
                <a:lnTo>
                  <a:pt x="0" y="13489927"/>
                </a:lnTo>
                <a:lnTo>
                  <a:pt x="0" y="7221050"/>
                </a:lnTo>
                <a:lnTo>
                  <a:pt x="0" y="888534"/>
                </a:lnTo>
                <a:lnTo>
                  <a:pt x="7250" y="704061"/>
                </a:lnTo>
                <a:lnTo>
                  <a:pt x="14499" y="611421"/>
                </a:lnTo>
                <a:lnTo>
                  <a:pt x="28193" y="526032"/>
                </a:lnTo>
                <a:lnTo>
                  <a:pt x="57192" y="419698"/>
                </a:lnTo>
                <a:lnTo>
                  <a:pt x="99885" y="327058"/>
                </a:lnTo>
                <a:lnTo>
                  <a:pt x="156271" y="241669"/>
                </a:lnTo>
                <a:lnTo>
                  <a:pt x="220713" y="170779"/>
                </a:lnTo>
                <a:lnTo>
                  <a:pt x="298848" y="106334"/>
                </a:lnTo>
                <a:lnTo>
                  <a:pt x="348791" y="85390"/>
                </a:lnTo>
                <a:lnTo>
                  <a:pt x="391483" y="63640"/>
                </a:lnTo>
                <a:lnTo>
                  <a:pt x="440620" y="42695"/>
                </a:lnTo>
                <a:lnTo>
                  <a:pt x="490562" y="28195"/>
                </a:lnTo>
                <a:lnTo>
                  <a:pt x="547754" y="20945"/>
                </a:lnTo>
                <a:lnTo>
                  <a:pt x="597697" y="14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2728A4DF-E86B-9D41-ABDB-7D365BE2DA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65049" y="-3986873"/>
            <a:ext cx="2424075" cy="5249592"/>
          </a:xfrm>
          <a:custGeom>
            <a:avLst/>
            <a:gdLst>
              <a:gd name="connsiteX0" fmla="*/ 789411 w 6663269"/>
              <a:gd name="connsiteY0" fmla="*/ 0 h 14435655"/>
              <a:gd name="connsiteX1" fmla="*/ 981125 w 6663269"/>
              <a:gd name="connsiteY1" fmla="*/ 0 h 14435655"/>
              <a:gd name="connsiteX2" fmla="*/ 1365358 w 6663269"/>
              <a:gd name="connsiteY2" fmla="*/ 0 h 14435655"/>
              <a:gd name="connsiteX3" fmla="*/ 1408051 w 6663269"/>
              <a:gd name="connsiteY3" fmla="*/ 7250 h 14435655"/>
              <a:gd name="connsiteX4" fmla="*/ 1437049 w 6663269"/>
              <a:gd name="connsiteY4" fmla="*/ 20945 h 14435655"/>
              <a:gd name="connsiteX5" fmla="*/ 1450743 w 6663269"/>
              <a:gd name="connsiteY5" fmla="*/ 49945 h 14435655"/>
              <a:gd name="connsiteX6" fmla="*/ 1465243 w 6663269"/>
              <a:gd name="connsiteY6" fmla="*/ 92640 h 14435655"/>
              <a:gd name="connsiteX7" fmla="*/ 1465243 w 6663269"/>
              <a:gd name="connsiteY7" fmla="*/ 156279 h 14435655"/>
              <a:gd name="connsiteX8" fmla="*/ 1472492 w 6663269"/>
              <a:gd name="connsiteY8" fmla="*/ 220724 h 14435655"/>
              <a:gd name="connsiteX9" fmla="*/ 1493436 w 6663269"/>
              <a:gd name="connsiteY9" fmla="*/ 277113 h 14435655"/>
              <a:gd name="connsiteX10" fmla="*/ 1521629 w 6663269"/>
              <a:gd name="connsiteY10" fmla="*/ 334308 h 14435655"/>
              <a:gd name="connsiteX11" fmla="*/ 1550628 w 6663269"/>
              <a:gd name="connsiteY11" fmla="*/ 383447 h 14435655"/>
              <a:gd name="connsiteX12" fmla="*/ 1593321 w 6663269"/>
              <a:gd name="connsiteY12" fmla="*/ 426142 h 14435655"/>
              <a:gd name="connsiteX13" fmla="*/ 1643263 w 6663269"/>
              <a:gd name="connsiteY13" fmla="*/ 462392 h 14435655"/>
              <a:gd name="connsiteX14" fmla="*/ 1692399 w 6663269"/>
              <a:gd name="connsiteY14" fmla="*/ 490587 h 14435655"/>
              <a:gd name="connsiteX15" fmla="*/ 1749591 w 6663269"/>
              <a:gd name="connsiteY15" fmla="*/ 511531 h 14435655"/>
              <a:gd name="connsiteX16" fmla="*/ 1813228 w 6663269"/>
              <a:gd name="connsiteY16" fmla="*/ 526032 h 14435655"/>
              <a:gd name="connsiteX17" fmla="*/ 1920362 w 6663269"/>
              <a:gd name="connsiteY17" fmla="*/ 533282 h 14435655"/>
              <a:gd name="connsiteX18" fmla="*/ 4742907 w 6663269"/>
              <a:gd name="connsiteY18" fmla="*/ 526032 h 14435655"/>
              <a:gd name="connsiteX19" fmla="*/ 4821043 w 6663269"/>
              <a:gd name="connsiteY19" fmla="*/ 526032 h 14435655"/>
              <a:gd name="connsiteX20" fmla="*/ 4899179 w 6663269"/>
              <a:gd name="connsiteY20" fmla="*/ 511531 h 14435655"/>
              <a:gd name="connsiteX21" fmla="*/ 4963621 w 6663269"/>
              <a:gd name="connsiteY21" fmla="*/ 497837 h 14435655"/>
              <a:gd name="connsiteX22" fmla="*/ 5013563 w 6663269"/>
              <a:gd name="connsiteY22" fmla="*/ 468837 h 14435655"/>
              <a:gd name="connsiteX23" fmla="*/ 5062699 w 6663269"/>
              <a:gd name="connsiteY23" fmla="*/ 433392 h 14435655"/>
              <a:gd name="connsiteX24" fmla="*/ 5105393 w 6663269"/>
              <a:gd name="connsiteY24" fmla="*/ 390697 h 14435655"/>
              <a:gd name="connsiteX25" fmla="*/ 5141641 w 6663269"/>
              <a:gd name="connsiteY25" fmla="*/ 341558 h 14435655"/>
              <a:gd name="connsiteX26" fmla="*/ 5162585 w 6663269"/>
              <a:gd name="connsiteY26" fmla="*/ 291613 h 14435655"/>
              <a:gd name="connsiteX27" fmla="*/ 5184333 w 6663269"/>
              <a:gd name="connsiteY27" fmla="*/ 234418 h 14435655"/>
              <a:gd name="connsiteX28" fmla="*/ 5198027 w 6663269"/>
              <a:gd name="connsiteY28" fmla="*/ 170779 h 14435655"/>
              <a:gd name="connsiteX29" fmla="*/ 5205277 w 6663269"/>
              <a:gd name="connsiteY29" fmla="*/ 85390 h 14435655"/>
              <a:gd name="connsiteX30" fmla="*/ 5212525 w 6663269"/>
              <a:gd name="connsiteY30" fmla="*/ 49945 h 14435655"/>
              <a:gd name="connsiteX31" fmla="*/ 5226221 w 6663269"/>
              <a:gd name="connsiteY31" fmla="*/ 20945 h 14435655"/>
              <a:gd name="connsiteX32" fmla="*/ 5255219 w 6663269"/>
              <a:gd name="connsiteY32" fmla="*/ 7250 h 14435655"/>
              <a:gd name="connsiteX33" fmla="*/ 5297911 w 6663269"/>
              <a:gd name="connsiteY33" fmla="*/ 0 h 14435655"/>
              <a:gd name="connsiteX34" fmla="*/ 5674895 w 6663269"/>
              <a:gd name="connsiteY34" fmla="*/ 0 h 14435655"/>
              <a:gd name="connsiteX35" fmla="*/ 5859359 w 6663269"/>
              <a:gd name="connsiteY35" fmla="*/ 0 h 14435655"/>
              <a:gd name="connsiteX36" fmla="*/ 6044629 w 6663269"/>
              <a:gd name="connsiteY36" fmla="*/ 14500 h 14435655"/>
              <a:gd name="connsiteX37" fmla="*/ 6108265 w 6663269"/>
              <a:gd name="connsiteY37" fmla="*/ 20945 h 14435655"/>
              <a:gd name="connsiteX38" fmla="*/ 6172707 w 6663269"/>
              <a:gd name="connsiteY38" fmla="*/ 35445 h 14435655"/>
              <a:gd name="connsiteX39" fmla="*/ 6229093 w 6663269"/>
              <a:gd name="connsiteY39" fmla="*/ 49945 h 14435655"/>
              <a:gd name="connsiteX40" fmla="*/ 6286285 w 6663269"/>
              <a:gd name="connsiteY40" fmla="*/ 70890 h 14435655"/>
              <a:gd name="connsiteX41" fmla="*/ 6343477 w 6663269"/>
              <a:gd name="connsiteY41" fmla="*/ 99890 h 14435655"/>
              <a:gd name="connsiteX42" fmla="*/ 6386171 w 6663269"/>
              <a:gd name="connsiteY42" fmla="*/ 128084 h 14435655"/>
              <a:gd name="connsiteX43" fmla="*/ 6435307 w 6663269"/>
              <a:gd name="connsiteY43" fmla="*/ 163529 h 14435655"/>
              <a:gd name="connsiteX44" fmla="*/ 6471555 w 6663269"/>
              <a:gd name="connsiteY44" fmla="*/ 206224 h 14435655"/>
              <a:gd name="connsiteX45" fmla="*/ 6514249 w 6663269"/>
              <a:gd name="connsiteY45" fmla="*/ 248919 h 14435655"/>
              <a:gd name="connsiteX46" fmla="*/ 6542441 w 6663269"/>
              <a:gd name="connsiteY46" fmla="*/ 291613 h 14435655"/>
              <a:gd name="connsiteX47" fmla="*/ 6570635 w 6663269"/>
              <a:gd name="connsiteY47" fmla="*/ 341558 h 14435655"/>
              <a:gd name="connsiteX48" fmla="*/ 6599633 w 6663269"/>
              <a:gd name="connsiteY48" fmla="*/ 397947 h 14435655"/>
              <a:gd name="connsiteX49" fmla="*/ 6620577 w 6663269"/>
              <a:gd name="connsiteY49" fmla="*/ 455142 h 14435655"/>
              <a:gd name="connsiteX50" fmla="*/ 6635077 w 6663269"/>
              <a:gd name="connsiteY50" fmla="*/ 511531 h 14435655"/>
              <a:gd name="connsiteX51" fmla="*/ 6648769 w 6663269"/>
              <a:gd name="connsiteY51" fmla="*/ 575976 h 14435655"/>
              <a:gd name="connsiteX52" fmla="*/ 6656021 w 6663269"/>
              <a:gd name="connsiteY52" fmla="*/ 639616 h 14435655"/>
              <a:gd name="connsiteX53" fmla="*/ 6663269 w 6663269"/>
              <a:gd name="connsiteY53" fmla="*/ 753200 h 14435655"/>
              <a:gd name="connsiteX54" fmla="*/ 6663269 w 6663269"/>
              <a:gd name="connsiteY54" fmla="*/ 860339 h 14435655"/>
              <a:gd name="connsiteX55" fmla="*/ 6663269 w 6663269"/>
              <a:gd name="connsiteY55" fmla="*/ 13575316 h 14435655"/>
              <a:gd name="connsiteX56" fmla="*/ 6663269 w 6663269"/>
              <a:gd name="connsiteY56" fmla="*/ 13738845 h 14435655"/>
              <a:gd name="connsiteX57" fmla="*/ 6648769 w 6663269"/>
              <a:gd name="connsiteY57" fmla="*/ 13816984 h 14435655"/>
              <a:gd name="connsiteX58" fmla="*/ 6642325 w 6663269"/>
              <a:gd name="connsiteY58" fmla="*/ 13902374 h 14435655"/>
              <a:gd name="connsiteX59" fmla="*/ 6613327 w 6663269"/>
              <a:gd name="connsiteY59" fmla="*/ 14002264 h 14435655"/>
              <a:gd name="connsiteX60" fmla="*/ 6570635 w 6663269"/>
              <a:gd name="connsiteY60" fmla="*/ 14101348 h 14435655"/>
              <a:gd name="connsiteX61" fmla="*/ 6514249 w 6663269"/>
              <a:gd name="connsiteY61" fmla="*/ 14186737 h 14435655"/>
              <a:gd name="connsiteX62" fmla="*/ 6442557 w 6663269"/>
              <a:gd name="connsiteY62" fmla="*/ 14257626 h 14435655"/>
              <a:gd name="connsiteX63" fmla="*/ 6364421 w 6663269"/>
              <a:gd name="connsiteY63" fmla="*/ 14322071 h 14435655"/>
              <a:gd name="connsiteX64" fmla="*/ 6271787 w 6663269"/>
              <a:gd name="connsiteY64" fmla="*/ 14372016 h 14435655"/>
              <a:gd name="connsiteX65" fmla="*/ 6172707 w 6663269"/>
              <a:gd name="connsiteY65" fmla="*/ 14407461 h 14435655"/>
              <a:gd name="connsiteX66" fmla="*/ 6065573 w 6663269"/>
              <a:gd name="connsiteY66" fmla="*/ 14421155 h 14435655"/>
              <a:gd name="connsiteX67" fmla="*/ 5959245 w 6663269"/>
              <a:gd name="connsiteY67" fmla="*/ 14435655 h 14435655"/>
              <a:gd name="connsiteX68" fmla="*/ 5845665 w 6663269"/>
              <a:gd name="connsiteY68" fmla="*/ 14435655 h 14435655"/>
              <a:gd name="connsiteX69" fmla="*/ 796660 w 6663269"/>
              <a:gd name="connsiteY69" fmla="*/ 14435655 h 14435655"/>
              <a:gd name="connsiteX70" fmla="*/ 654083 w 6663269"/>
              <a:gd name="connsiteY70" fmla="*/ 14428405 h 14435655"/>
              <a:gd name="connsiteX71" fmla="*/ 583197 w 6663269"/>
              <a:gd name="connsiteY71" fmla="*/ 14421155 h 14435655"/>
              <a:gd name="connsiteX72" fmla="*/ 519561 w 6663269"/>
              <a:gd name="connsiteY72" fmla="*/ 14407461 h 14435655"/>
              <a:gd name="connsiteX73" fmla="*/ 412427 w 6663269"/>
              <a:gd name="connsiteY73" fmla="*/ 14378461 h 14435655"/>
              <a:gd name="connsiteX74" fmla="*/ 319792 w 6663269"/>
              <a:gd name="connsiteY74" fmla="*/ 14329321 h 14435655"/>
              <a:gd name="connsiteX75" fmla="*/ 234407 w 6663269"/>
              <a:gd name="connsiteY75" fmla="*/ 14272127 h 14435655"/>
              <a:gd name="connsiteX76" fmla="*/ 163521 w 6663269"/>
              <a:gd name="connsiteY76" fmla="*/ 14208487 h 14435655"/>
              <a:gd name="connsiteX77" fmla="*/ 106329 w 6663269"/>
              <a:gd name="connsiteY77" fmla="*/ 14123098 h 14435655"/>
              <a:gd name="connsiteX78" fmla="*/ 63636 w 6663269"/>
              <a:gd name="connsiteY78" fmla="*/ 14037708 h 14435655"/>
              <a:gd name="connsiteX79" fmla="*/ 28193 w 6663269"/>
              <a:gd name="connsiteY79" fmla="*/ 13937819 h 14435655"/>
              <a:gd name="connsiteX80" fmla="*/ 14499 w 6663269"/>
              <a:gd name="connsiteY80" fmla="*/ 13824235 h 14435655"/>
              <a:gd name="connsiteX81" fmla="*/ 0 w 6663269"/>
              <a:gd name="connsiteY81" fmla="*/ 13653456 h 14435655"/>
              <a:gd name="connsiteX82" fmla="*/ 0 w 6663269"/>
              <a:gd name="connsiteY82" fmla="*/ 13489927 h 14435655"/>
              <a:gd name="connsiteX83" fmla="*/ 0 w 6663269"/>
              <a:gd name="connsiteY83" fmla="*/ 7221050 h 14435655"/>
              <a:gd name="connsiteX84" fmla="*/ 0 w 6663269"/>
              <a:gd name="connsiteY84" fmla="*/ 888534 h 14435655"/>
              <a:gd name="connsiteX85" fmla="*/ 7250 w 6663269"/>
              <a:gd name="connsiteY85" fmla="*/ 704061 h 14435655"/>
              <a:gd name="connsiteX86" fmla="*/ 14499 w 6663269"/>
              <a:gd name="connsiteY86" fmla="*/ 611421 h 14435655"/>
              <a:gd name="connsiteX87" fmla="*/ 28193 w 6663269"/>
              <a:gd name="connsiteY87" fmla="*/ 526032 h 14435655"/>
              <a:gd name="connsiteX88" fmla="*/ 57192 w 6663269"/>
              <a:gd name="connsiteY88" fmla="*/ 419698 h 14435655"/>
              <a:gd name="connsiteX89" fmla="*/ 99885 w 6663269"/>
              <a:gd name="connsiteY89" fmla="*/ 327058 h 14435655"/>
              <a:gd name="connsiteX90" fmla="*/ 156271 w 6663269"/>
              <a:gd name="connsiteY90" fmla="*/ 241669 h 14435655"/>
              <a:gd name="connsiteX91" fmla="*/ 220713 w 6663269"/>
              <a:gd name="connsiteY91" fmla="*/ 170779 h 14435655"/>
              <a:gd name="connsiteX92" fmla="*/ 298848 w 6663269"/>
              <a:gd name="connsiteY92" fmla="*/ 106334 h 14435655"/>
              <a:gd name="connsiteX93" fmla="*/ 348791 w 6663269"/>
              <a:gd name="connsiteY93" fmla="*/ 85390 h 14435655"/>
              <a:gd name="connsiteX94" fmla="*/ 391483 w 6663269"/>
              <a:gd name="connsiteY94" fmla="*/ 63640 h 14435655"/>
              <a:gd name="connsiteX95" fmla="*/ 440620 w 6663269"/>
              <a:gd name="connsiteY95" fmla="*/ 42695 h 14435655"/>
              <a:gd name="connsiteX96" fmla="*/ 490562 w 6663269"/>
              <a:gd name="connsiteY96" fmla="*/ 28195 h 14435655"/>
              <a:gd name="connsiteX97" fmla="*/ 547754 w 6663269"/>
              <a:gd name="connsiteY97" fmla="*/ 20945 h 14435655"/>
              <a:gd name="connsiteX98" fmla="*/ 597697 w 6663269"/>
              <a:gd name="connsiteY98" fmla="*/ 14500 h 1443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663269" h="14435655">
                <a:moveTo>
                  <a:pt x="789411" y="0"/>
                </a:moveTo>
                <a:lnTo>
                  <a:pt x="981125" y="0"/>
                </a:lnTo>
                <a:lnTo>
                  <a:pt x="1365358" y="0"/>
                </a:lnTo>
                <a:lnTo>
                  <a:pt x="1408051" y="7250"/>
                </a:lnTo>
                <a:lnTo>
                  <a:pt x="1437049" y="20945"/>
                </a:lnTo>
                <a:lnTo>
                  <a:pt x="1450743" y="49945"/>
                </a:lnTo>
                <a:lnTo>
                  <a:pt x="1465243" y="92640"/>
                </a:lnTo>
                <a:lnTo>
                  <a:pt x="1465243" y="156279"/>
                </a:lnTo>
                <a:lnTo>
                  <a:pt x="1472492" y="220724"/>
                </a:lnTo>
                <a:lnTo>
                  <a:pt x="1493436" y="277113"/>
                </a:lnTo>
                <a:lnTo>
                  <a:pt x="1521629" y="334308"/>
                </a:lnTo>
                <a:lnTo>
                  <a:pt x="1550628" y="383447"/>
                </a:lnTo>
                <a:lnTo>
                  <a:pt x="1593321" y="426142"/>
                </a:lnTo>
                <a:lnTo>
                  <a:pt x="1643263" y="462392"/>
                </a:lnTo>
                <a:lnTo>
                  <a:pt x="1692399" y="490587"/>
                </a:lnTo>
                <a:lnTo>
                  <a:pt x="1749591" y="511531"/>
                </a:lnTo>
                <a:lnTo>
                  <a:pt x="1813228" y="526032"/>
                </a:lnTo>
                <a:lnTo>
                  <a:pt x="1920362" y="533282"/>
                </a:lnTo>
                <a:lnTo>
                  <a:pt x="4742907" y="526032"/>
                </a:lnTo>
                <a:lnTo>
                  <a:pt x="4821043" y="526032"/>
                </a:lnTo>
                <a:lnTo>
                  <a:pt x="4899179" y="511531"/>
                </a:lnTo>
                <a:lnTo>
                  <a:pt x="4963621" y="497837"/>
                </a:lnTo>
                <a:lnTo>
                  <a:pt x="5013563" y="468837"/>
                </a:lnTo>
                <a:lnTo>
                  <a:pt x="5062699" y="433392"/>
                </a:lnTo>
                <a:lnTo>
                  <a:pt x="5105393" y="390697"/>
                </a:lnTo>
                <a:lnTo>
                  <a:pt x="5141641" y="341558"/>
                </a:lnTo>
                <a:lnTo>
                  <a:pt x="5162585" y="291613"/>
                </a:lnTo>
                <a:lnTo>
                  <a:pt x="5184333" y="234418"/>
                </a:lnTo>
                <a:lnTo>
                  <a:pt x="5198027" y="170779"/>
                </a:lnTo>
                <a:lnTo>
                  <a:pt x="5205277" y="85390"/>
                </a:lnTo>
                <a:lnTo>
                  <a:pt x="5212525" y="49945"/>
                </a:lnTo>
                <a:lnTo>
                  <a:pt x="5226221" y="20945"/>
                </a:lnTo>
                <a:lnTo>
                  <a:pt x="5255219" y="7250"/>
                </a:lnTo>
                <a:lnTo>
                  <a:pt x="5297911" y="0"/>
                </a:lnTo>
                <a:lnTo>
                  <a:pt x="5674895" y="0"/>
                </a:lnTo>
                <a:lnTo>
                  <a:pt x="5859359" y="0"/>
                </a:lnTo>
                <a:lnTo>
                  <a:pt x="6044629" y="14500"/>
                </a:lnTo>
                <a:lnTo>
                  <a:pt x="6108265" y="20945"/>
                </a:lnTo>
                <a:lnTo>
                  <a:pt x="6172707" y="35445"/>
                </a:lnTo>
                <a:lnTo>
                  <a:pt x="6229093" y="49945"/>
                </a:lnTo>
                <a:lnTo>
                  <a:pt x="6286285" y="70890"/>
                </a:lnTo>
                <a:lnTo>
                  <a:pt x="6343477" y="99890"/>
                </a:lnTo>
                <a:lnTo>
                  <a:pt x="6386171" y="128084"/>
                </a:lnTo>
                <a:lnTo>
                  <a:pt x="6435307" y="163529"/>
                </a:lnTo>
                <a:lnTo>
                  <a:pt x="6471555" y="206224"/>
                </a:lnTo>
                <a:lnTo>
                  <a:pt x="6514249" y="248919"/>
                </a:lnTo>
                <a:lnTo>
                  <a:pt x="6542441" y="291613"/>
                </a:lnTo>
                <a:lnTo>
                  <a:pt x="6570635" y="341558"/>
                </a:lnTo>
                <a:lnTo>
                  <a:pt x="6599633" y="397947"/>
                </a:lnTo>
                <a:lnTo>
                  <a:pt x="6620577" y="455142"/>
                </a:lnTo>
                <a:lnTo>
                  <a:pt x="6635077" y="511531"/>
                </a:lnTo>
                <a:lnTo>
                  <a:pt x="6648769" y="575976"/>
                </a:lnTo>
                <a:lnTo>
                  <a:pt x="6656021" y="639616"/>
                </a:lnTo>
                <a:lnTo>
                  <a:pt x="6663269" y="753200"/>
                </a:lnTo>
                <a:lnTo>
                  <a:pt x="6663269" y="860339"/>
                </a:lnTo>
                <a:lnTo>
                  <a:pt x="6663269" y="13575316"/>
                </a:lnTo>
                <a:lnTo>
                  <a:pt x="6663269" y="13738845"/>
                </a:lnTo>
                <a:lnTo>
                  <a:pt x="6648769" y="13816984"/>
                </a:lnTo>
                <a:lnTo>
                  <a:pt x="6642325" y="13902374"/>
                </a:lnTo>
                <a:lnTo>
                  <a:pt x="6613327" y="14002264"/>
                </a:lnTo>
                <a:lnTo>
                  <a:pt x="6570635" y="14101348"/>
                </a:lnTo>
                <a:lnTo>
                  <a:pt x="6514249" y="14186737"/>
                </a:lnTo>
                <a:lnTo>
                  <a:pt x="6442557" y="14257626"/>
                </a:lnTo>
                <a:lnTo>
                  <a:pt x="6364421" y="14322071"/>
                </a:lnTo>
                <a:lnTo>
                  <a:pt x="6271787" y="14372016"/>
                </a:lnTo>
                <a:lnTo>
                  <a:pt x="6172707" y="14407461"/>
                </a:lnTo>
                <a:lnTo>
                  <a:pt x="6065573" y="14421155"/>
                </a:lnTo>
                <a:lnTo>
                  <a:pt x="5959245" y="14435655"/>
                </a:lnTo>
                <a:lnTo>
                  <a:pt x="5845665" y="14435655"/>
                </a:lnTo>
                <a:lnTo>
                  <a:pt x="796660" y="14435655"/>
                </a:lnTo>
                <a:lnTo>
                  <a:pt x="654083" y="14428405"/>
                </a:lnTo>
                <a:lnTo>
                  <a:pt x="583197" y="14421155"/>
                </a:lnTo>
                <a:lnTo>
                  <a:pt x="519561" y="14407461"/>
                </a:lnTo>
                <a:lnTo>
                  <a:pt x="412427" y="14378461"/>
                </a:lnTo>
                <a:lnTo>
                  <a:pt x="319792" y="14329321"/>
                </a:lnTo>
                <a:lnTo>
                  <a:pt x="234407" y="14272127"/>
                </a:lnTo>
                <a:lnTo>
                  <a:pt x="163521" y="14208487"/>
                </a:lnTo>
                <a:lnTo>
                  <a:pt x="106329" y="14123098"/>
                </a:lnTo>
                <a:lnTo>
                  <a:pt x="63636" y="14037708"/>
                </a:lnTo>
                <a:lnTo>
                  <a:pt x="28193" y="13937819"/>
                </a:lnTo>
                <a:lnTo>
                  <a:pt x="14499" y="13824235"/>
                </a:lnTo>
                <a:lnTo>
                  <a:pt x="0" y="13653456"/>
                </a:lnTo>
                <a:lnTo>
                  <a:pt x="0" y="13489927"/>
                </a:lnTo>
                <a:lnTo>
                  <a:pt x="0" y="7221050"/>
                </a:lnTo>
                <a:lnTo>
                  <a:pt x="0" y="888534"/>
                </a:lnTo>
                <a:lnTo>
                  <a:pt x="7250" y="704061"/>
                </a:lnTo>
                <a:lnTo>
                  <a:pt x="14499" y="611421"/>
                </a:lnTo>
                <a:lnTo>
                  <a:pt x="28193" y="526032"/>
                </a:lnTo>
                <a:lnTo>
                  <a:pt x="57192" y="419698"/>
                </a:lnTo>
                <a:lnTo>
                  <a:pt x="99885" y="327058"/>
                </a:lnTo>
                <a:lnTo>
                  <a:pt x="156271" y="241669"/>
                </a:lnTo>
                <a:lnTo>
                  <a:pt x="220713" y="170779"/>
                </a:lnTo>
                <a:lnTo>
                  <a:pt x="298848" y="106334"/>
                </a:lnTo>
                <a:lnTo>
                  <a:pt x="348791" y="85390"/>
                </a:lnTo>
                <a:lnTo>
                  <a:pt x="391483" y="63640"/>
                </a:lnTo>
                <a:lnTo>
                  <a:pt x="440620" y="42695"/>
                </a:lnTo>
                <a:lnTo>
                  <a:pt x="490562" y="28195"/>
                </a:lnTo>
                <a:lnTo>
                  <a:pt x="547754" y="20945"/>
                </a:lnTo>
                <a:lnTo>
                  <a:pt x="597697" y="14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9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5">
            <a:extLst>
              <a:ext uri="{FF2B5EF4-FFF2-40B4-BE49-F238E27FC236}">
                <a16:creationId xmlns:a16="http://schemas.microsoft.com/office/drawing/2014/main" id="{572816BA-1106-DA4F-81CE-EA90A99FA1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20396" y="541724"/>
            <a:ext cx="2666483" cy="5774551"/>
          </a:xfrm>
          <a:custGeom>
            <a:avLst/>
            <a:gdLst>
              <a:gd name="connsiteX0" fmla="*/ 789411 w 6663269"/>
              <a:gd name="connsiteY0" fmla="*/ 0 h 14435655"/>
              <a:gd name="connsiteX1" fmla="*/ 981125 w 6663269"/>
              <a:gd name="connsiteY1" fmla="*/ 0 h 14435655"/>
              <a:gd name="connsiteX2" fmla="*/ 1365358 w 6663269"/>
              <a:gd name="connsiteY2" fmla="*/ 0 h 14435655"/>
              <a:gd name="connsiteX3" fmla="*/ 1408051 w 6663269"/>
              <a:gd name="connsiteY3" fmla="*/ 7250 h 14435655"/>
              <a:gd name="connsiteX4" fmla="*/ 1437049 w 6663269"/>
              <a:gd name="connsiteY4" fmla="*/ 20945 h 14435655"/>
              <a:gd name="connsiteX5" fmla="*/ 1450743 w 6663269"/>
              <a:gd name="connsiteY5" fmla="*/ 49945 h 14435655"/>
              <a:gd name="connsiteX6" fmla="*/ 1465243 w 6663269"/>
              <a:gd name="connsiteY6" fmla="*/ 92640 h 14435655"/>
              <a:gd name="connsiteX7" fmla="*/ 1465243 w 6663269"/>
              <a:gd name="connsiteY7" fmla="*/ 156279 h 14435655"/>
              <a:gd name="connsiteX8" fmla="*/ 1472492 w 6663269"/>
              <a:gd name="connsiteY8" fmla="*/ 220724 h 14435655"/>
              <a:gd name="connsiteX9" fmla="*/ 1493436 w 6663269"/>
              <a:gd name="connsiteY9" fmla="*/ 277113 h 14435655"/>
              <a:gd name="connsiteX10" fmla="*/ 1521629 w 6663269"/>
              <a:gd name="connsiteY10" fmla="*/ 334308 h 14435655"/>
              <a:gd name="connsiteX11" fmla="*/ 1550628 w 6663269"/>
              <a:gd name="connsiteY11" fmla="*/ 383447 h 14435655"/>
              <a:gd name="connsiteX12" fmla="*/ 1593321 w 6663269"/>
              <a:gd name="connsiteY12" fmla="*/ 426142 h 14435655"/>
              <a:gd name="connsiteX13" fmla="*/ 1643263 w 6663269"/>
              <a:gd name="connsiteY13" fmla="*/ 462392 h 14435655"/>
              <a:gd name="connsiteX14" fmla="*/ 1692399 w 6663269"/>
              <a:gd name="connsiteY14" fmla="*/ 490587 h 14435655"/>
              <a:gd name="connsiteX15" fmla="*/ 1749591 w 6663269"/>
              <a:gd name="connsiteY15" fmla="*/ 511531 h 14435655"/>
              <a:gd name="connsiteX16" fmla="*/ 1813228 w 6663269"/>
              <a:gd name="connsiteY16" fmla="*/ 526032 h 14435655"/>
              <a:gd name="connsiteX17" fmla="*/ 1920362 w 6663269"/>
              <a:gd name="connsiteY17" fmla="*/ 533282 h 14435655"/>
              <a:gd name="connsiteX18" fmla="*/ 4742907 w 6663269"/>
              <a:gd name="connsiteY18" fmla="*/ 526032 h 14435655"/>
              <a:gd name="connsiteX19" fmla="*/ 4821043 w 6663269"/>
              <a:gd name="connsiteY19" fmla="*/ 526032 h 14435655"/>
              <a:gd name="connsiteX20" fmla="*/ 4899179 w 6663269"/>
              <a:gd name="connsiteY20" fmla="*/ 511531 h 14435655"/>
              <a:gd name="connsiteX21" fmla="*/ 4963621 w 6663269"/>
              <a:gd name="connsiteY21" fmla="*/ 497837 h 14435655"/>
              <a:gd name="connsiteX22" fmla="*/ 5013563 w 6663269"/>
              <a:gd name="connsiteY22" fmla="*/ 468837 h 14435655"/>
              <a:gd name="connsiteX23" fmla="*/ 5062699 w 6663269"/>
              <a:gd name="connsiteY23" fmla="*/ 433392 h 14435655"/>
              <a:gd name="connsiteX24" fmla="*/ 5105393 w 6663269"/>
              <a:gd name="connsiteY24" fmla="*/ 390697 h 14435655"/>
              <a:gd name="connsiteX25" fmla="*/ 5141641 w 6663269"/>
              <a:gd name="connsiteY25" fmla="*/ 341558 h 14435655"/>
              <a:gd name="connsiteX26" fmla="*/ 5162585 w 6663269"/>
              <a:gd name="connsiteY26" fmla="*/ 291613 h 14435655"/>
              <a:gd name="connsiteX27" fmla="*/ 5184333 w 6663269"/>
              <a:gd name="connsiteY27" fmla="*/ 234418 h 14435655"/>
              <a:gd name="connsiteX28" fmla="*/ 5198027 w 6663269"/>
              <a:gd name="connsiteY28" fmla="*/ 170779 h 14435655"/>
              <a:gd name="connsiteX29" fmla="*/ 5205277 w 6663269"/>
              <a:gd name="connsiteY29" fmla="*/ 85390 h 14435655"/>
              <a:gd name="connsiteX30" fmla="*/ 5212525 w 6663269"/>
              <a:gd name="connsiteY30" fmla="*/ 49945 h 14435655"/>
              <a:gd name="connsiteX31" fmla="*/ 5226221 w 6663269"/>
              <a:gd name="connsiteY31" fmla="*/ 20945 h 14435655"/>
              <a:gd name="connsiteX32" fmla="*/ 5255219 w 6663269"/>
              <a:gd name="connsiteY32" fmla="*/ 7250 h 14435655"/>
              <a:gd name="connsiteX33" fmla="*/ 5297911 w 6663269"/>
              <a:gd name="connsiteY33" fmla="*/ 0 h 14435655"/>
              <a:gd name="connsiteX34" fmla="*/ 5674895 w 6663269"/>
              <a:gd name="connsiteY34" fmla="*/ 0 h 14435655"/>
              <a:gd name="connsiteX35" fmla="*/ 5859359 w 6663269"/>
              <a:gd name="connsiteY35" fmla="*/ 0 h 14435655"/>
              <a:gd name="connsiteX36" fmla="*/ 6044629 w 6663269"/>
              <a:gd name="connsiteY36" fmla="*/ 14500 h 14435655"/>
              <a:gd name="connsiteX37" fmla="*/ 6108265 w 6663269"/>
              <a:gd name="connsiteY37" fmla="*/ 20945 h 14435655"/>
              <a:gd name="connsiteX38" fmla="*/ 6172707 w 6663269"/>
              <a:gd name="connsiteY38" fmla="*/ 35445 h 14435655"/>
              <a:gd name="connsiteX39" fmla="*/ 6229093 w 6663269"/>
              <a:gd name="connsiteY39" fmla="*/ 49945 h 14435655"/>
              <a:gd name="connsiteX40" fmla="*/ 6286285 w 6663269"/>
              <a:gd name="connsiteY40" fmla="*/ 70890 h 14435655"/>
              <a:gd name="connsiteX41" fmla="*/ 6343477 w 6663269"/>
              <a:gd name="connsiteY41" fmla="*/ 99890 h 14435655"/>
              <a:gd name="connsiteX42" fmla="*/ 6386171 w 6663269"/>
              <a:gd name="connsiteY42" fmla="*/ 128084 h 14435655"/>
              <a:gd name="connsiteX43" fmla="*/ 6435307 w 6663269"/>
              <a:gd name="connsiteY43" fmla="*/ 163529 h 14435655"/>
              <a:gd name="connsiteX44" fmla="*/ 6471555 w 6663269"/>
              <a:gd name="connsiteY44" fmla="*/ 206224 h 14435655"/>
              <a:gd name="connsiteX45" fmla="*/ 6514249 w 6663269"/>
              <a:gd name="connsiteY45" fmla="*/ 248919 h 14435655"/>
              <a:gd name="connsiteX46" fmla="*/ 6542441 w 6663269"/>
              <a:gd name="connsiteY46" fmla="*/ 291613 h 14435655"/>
              <a:gd name="connsiteX47" fmla="*/ 6570635 w 6663269"/>
              <a:gd name="connsiteY47" fmla="*/ 341558 h 14435655"/>
              <a:gd name="connsiteX48" fmla="*/ 6599633 w 6663269"/>
              <a:gd name="connsiteY48" fmla="*/ 397947 h 14435655"/>
              <a:gd name="connsiteX49" fmla="*/ 6620577 w 6663269"/>
              <a:gd name="connsiteY49" fmla="*/ 455142 h 14435655"/>
              <a:gd name="connsiteX50" fmla="*/ 6635077 w 6663269"/>
              <a:gd name="connsiteY50" fmla="*/ 511531 h 14435655"/>
              <a:gd name="connsiteX51" fmla="*/ 6648769 w 6663269"/>
              <a:gd name="connsiteY51" fmla="*/ 575976 h 14435655"/>
              <a:gd name="connsiteX52" fmla="*/ 6656021 w 6663269"/>
              <a:gd name="connsiteY52" fmla="*/ 639616 h 14435655"/>
              <a:gd name="connsiteX53" fmla="*/ 6663269 w 6663269"/>
              <a:gd name="connsiteY53" fmla="*/ 753200 h 14435655"/>
              <a:gd name="connsiteX54" fmla="*/ 6663269 w 6663269"/>
              <a:gd name="connsiteY54" fmla="*/ 860339 h 14435655"/>
              <a:gd name="connsiteX55" fmla="*/ 6663269 w 6663269"/>
              <a:gd name="connsiteY55" fmla="*/ 13575316 h 14435655"/>
              <a:gd name="connsiteX56" fmla="*/ 6663269 w 6663269"/>
              <a:gd name="connsiteY56" fmla="*/ 13738845 h 14435655"/>
              <a:gd name="connsiteX57" fmla="*/ 6648769 w 6663269"/>
              <a:gd name="connsiteY57" fmla="*/ 13816984 h 14435655"/>
              <a:gd name="connsiteX58" fmla="*/ 6642325 w 6663269"/>
              <a:gd name="connsiteY58" fmla="*/ 13902374 h 14435655"/>
              <a:gd name="connsiteX59" fmla="*/ 6613327 w 6663269"/>
              <a:gd name="connsiteY59" fmla="*/ 14002264 h 14435655"/>
              <a:gd name="connsiteX60" fmla="*/ 6570635 w 6663269"/>
              <a:gd name="connsiteY60" fmla="*/ 14101348 h 14435655"/>
              <a:gd name="connsiteX61" fmla="*/ 6514249 w 6663269"/>
              <a:gd name="connsiteY61" fmla="*/ 14186737 h 14435655"/>
              <a:gd name="connsiteX62" fmla="*/ 6442557 w 6663269"/>
              <a:gd name="connsiteY62" fmla="*/ 14257626 h 14435655"/>
              <a:gd name="connsiteX63" fmla="*/ 6364421 w 6663269"/>
              <a:gd name="connsiteY63" fmla="*/ 14322071 h 14435655"/>
              <a:gd name="connsiteX64" fmla="*/ 6271787 w 6663269"/>
              <a:gd name="connsiteY64" fmla="*/ 14372016 h 14435655"/>
              <a:gd name="connsiteX65" fmla="*/ 6172707 w 6663269"/>
              <a:gd name="connsiteY65" fmla="*/ 14407461 h 14435655"/>
              <a:gd name="connsiteX66" fmla="*/ 6065573 w 6663269"/>
              <a:gd name="connsiteY66" fmla="*/ 14421155 h 14435655"/>
              <a:gd name="connsiteX67" fmla="*/ 5959245 w 6663269"/>
              <a:gd name="connsiteY67" fmla="*/ 14435655 h 14435655"/>
              <a:gd name="connsiteX68" fmla="*/ 5845665 w 6663269"/>
              <a:gd name="connsiteY68" fmla="*/ 14435655 h 14435655"/>
              <a:gd name="connsiteX69" fmla="*/ 796660 w 6663269"/>
              <a:gd name="connsiteY69" fmla="*/ 14435655 h 14435655"/>
              <a:gd name="connsiteX70" fmla="*/ 654083 w 6663269"/>
              <a:gd name="connsiteY70" fmla="*/ 14428405 h 14435655"/>
              <a:gd name="connsiteX71" fmla="*/ 583197 w 6663269"/>
              <a:gd name="connsiteY71" fmla="*/ 14421155 h 14435655"/>
              <a:gd name="connsiteX72" fmla="*/ 519561 w 6663269"/>
              <a:gd name="connsiteY72" fmla="*/ 14407461 h 14435655"/>
              <a:gd name="connsiteX73" fmla="*/ 412427 w 6663269"/>
              <a:gd name="connsiteY73" fmla="*/ 14378461 h 14435655"/>
              <a:gd name="connsiteX74" fmla="*/ 319792 w 6663269"/>
              <a:gd name="connsiteY74" fmla="*/ 14329321 h 14435655"/>
              <a:gd name="connsiteX75" fmla="*/ 234407 w 6663269"/>
              <a:gd name="connsiteY75" fmla="*/ 14272127 h 14435655"/>
              <a:gd name="connsiteX76" fmla="*/ 163521 w 6663269"/>
              <a:gd name="connsiteY76" fmla="*/ 14208487 h 14435655"/>
              <a:gd name="connsiteX77" fmla="*/ 106329 w 6663269"/>
              <a:gd name="connsiteY77" fmla="*/ 14123098 h 14435655"/>
              <a:gd name="connsiteX78" fmla="*/ 63636 w 6663269"/>
              <a:gd name="connsiteY78" fmla="*/ 14037708 h 14435655"/>
              <a:gd name="connsiteX79" fmla="*/ 28193 w 6663269"/>
              <a:gd name="connsiteY79" fmla="*/ 13937819 h 14435655"/>
              <a:gd name="connsiteX80" fmla="*/ 14499 w 6663269"/>
              <a:gd name="connsiteY80" fmla="*/ 13824235 h 14435655"/>
              <a:gd name="connsiteX81" fmla="*/ 0 w 6663269"/>
              <a:gd name="connsiteY81" fmla="*/ 13653456 h 14435655"/>
              <a:gd name="connsiteX82" fmla="*/ 0 w 6663269"/>
              <a:gd name="connsiteY82" fmla="*/ 13489927 h 14435655"/>
              <a:gd name="connsiteX83" fmla="*/ 0 w 6663269"/>
              <a:gd name="connsiteY83" fmla="*/ 7221050 h 14435655"/>
              <a:gd name="connsiteX84" fmla="*/ 0 w 6663269"/>
              <a:gd name="connsiteY84" fmla="*/ 888534 h 14435655"/>
              <a:gd name="connsiteX85" fmla="*/ 7250 w 6663269"/>
              <a:gd name="connsiteY85" fmla="*/ 704061 h 14435655"/>
              <a:gd name="connsiteX86" fmla="*/ 14499 w 6663269"/>
              <a:gd name="connsiteY86" fmla="*/ 611421 h 14435655"/>
              <a:gd name="connsiteX87" fmla="*/ 28193 w 6663269"/>
              <a:gd name="connsiteY87" fmla="*/ 526032 h 14435655"/>
              <a:gd name="connsiteX88" fmla="*/ 57192 w 6663269"/>
              <a:gd name="connsiteY88" fmla="*/ 419698 h 14435655"/>
              <a:gd name="connsiteX89" fmla="*/ 99885 w 6663269"/>
              <a:gd name="connsiteY89" fmla="*/ 327058 h 14435655"/>
              <a:gd name="connsiteX90" fmla="*/ 156271 w 6663269"/>
              <a:gd name="connsiteY90" fmla="*/ 241669 h 14435655"/>
              <a:gd name="connsiteX91" fmla="*/ 220713 w 6663269"/>
              <a:gd name="connsiteY91" fmla="*/ 170779 h 14435655"/>
              <a:gd name="connsiteX92" fmla="*/ 298848 w 6663269"/>
              <a:gd name="connsiteY92" fmla="*/ 106334 h 14435655"/>
              <a:gd name="connsiteX93" fmla="*/ 348791 w 6663269"/>
              <a:gd name="connsiteY93" fmla="*/ 85390 h 14435655"/>
              <a:gd name="connsiteX94" fmla="*/ 391483 w 6663269"/>
              <a:gd name="connsiteY94" fmla="*/ 63640 h 14435655"/>
              <a:gd name="connsiteX95" fmla="*/ 440620 w 6663269"/>
              <a:gd name="connsiteY95" fmla="*/ 42695 h 14435655"/>
              <a:gd name="connsiteX96" fmla="*/ 490562 w 6663269"/>
              <a:gd name="connsiteY96" fmla="*/ 28195 h 14435655"/>
              <a:gd name="connsiteX97" fmla="*/ 547754 w 6663269"/>
              <a:gd name="connsiteY97" fmla="*/ 20945 h 14435655"/>
              <a:gd name="connsiteX98" fmla="*/ 597697 w 6663269"/>
              <a:gd name="connsiteY98" fmla="*/ 14500 h 1443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663269" h="14435655">
                <a:moveTo>
                  <a:pt x="789411" y="0"/>
                </a:moveTo>
                <a:lnTo>
                  <a:pt x="981125" y="0"/>
                </a:lnTo>
                <a:lnTo>
                  <a:pt x="1365358" y="0"/>
                </a:lnTo>
                <a:lnTo>
                  <a:pt x="1408051" y="7250"/>
                </a:lnTo>
                <a:lnTo>
                  <a:pt x="1437049" y="20945"/>
                </a:lnTo>
                <a:lnTo>
                  <a:pt x="1450743" y="49945"/>
                </a:lnTo>
                <a:lnTo>
                  <a:pt x="1465243" y="92640"/>
                </a:lnTo>
                <a:lnTo>
                  <a:pt x="1465243" y="156279"/>
                </a:lnTo>
                <a:lnTo>
                  <a:pt x="1472492" y="220724"/>
                </a:lnTo>
                <a:lnTo>
                  <a:pt x="1493436" y="277113"/>
                </a:lnTo>
                <a:lnTo>
                  <a:pt x="1521629" y="334308"/>
                </a:lnTo>
                <a:lnTo>
                  <a:pt x="1550628" y="383447"/>
                </a:lnTo>
                <a:lnTo>
                  <a:pt x="1593321" y="426142"/>
                </a:lnTo>
                <a:lnTo>
                  <a:pt x="1643263" y="462392"/>
                </a:lnTo>
                <a:lnTo>
                  <a:pt x="1692399" y="490587"/>
                </a:lnTo>
                <a:lnTo>
                  <a:pt x="1749591" y="511531"/>
                </a:lnTo>
                <a:lnTo>
                  <a:pt x="1813228" y="526032"/>
                </a:lnTo>
                <a:lnTo>
                  <a:pt x="1920362" y="533282"/>
                </a:lnTo>
                <a:lnTo>
                  <a:pt x="4742907" y="526032"/>
                </a:lnTo>
                <a:lnTo>
                  <a:pt x="4821043" y="526032"/>
                </a:lnTo>
                <a:lnTo>
                  <a:pt x="4899179" y="511531"/>
                </a:lnTo>
                <a:lnTo>
                  <a:pt x="4963621" y="497837"/>
                </a:lnTo>
                <a:lnTo>
                  <a:pt x="5013563" y="468837"/>
                </a:lnTo>
                <a:lnTo>
                  <a:pt x="5062699" y="433392"/>
                </a:lnTo>
                <a:lnTo>
                  <a:pt x="5105393" y="390697"/>
                </a:lnTo>
                <a:lnTo>
                  <a:pt x="5141641" y="341558"/>
                </a:lnTo>
                <a:lnTo>
                  <a:pt x="5162585" y="291613"/>
                </a:lnTo>
                <a:lnTo>
                  <a:pt x="5184333" y="234418"/>
                </a:lnTo>
                <a:lnTo>
                  <a:pt x="5198027" y="170779"/>
                </a:lnTo>
                <a:lnTo>
                  <a:pt x="5205277" y="85390"/>
                </a:lnTo>
                <a:lnTo>
                  <a:pt x="5212525" y="49945"/>
                </a:lnTo>
                <a:lnTo>
                  <a:pt x="5226221" y="20945"/>
                </a:lnTo>
                <a:lnTo>
                  <a:pt x="5255219" y="7250"/>
                </a:lnTo>
                <a:lnTo>
                  <a:pt x="5297911" y="0"/>
                </a:lnTo>
                <a:lnTo>
                  <a:pt x="5674895" y="0"/>
                </a:lnTo>
                <a:lnTo>
                  <a:pt x="5859359" y="0"/>
                </a:lnTo>
                <a:lnTo>
                  <a:pt x="6044629" y="14500"/>
                </a:lnTo>
                <a:lnTo>
                  <a:pt x="6108265" y="20945"/>
                </a:lnTo>
                <a:lnTo>
                  <a:pt x="6172707" y="35445"/>
                </a:lnTo>
                <a:lnTo>
                  <a:pt x="6229093" y="49945"/>
                </a:lnTo>
                <a:lnTo>
                  <a:pt x="6286285" y="70890"/>
                </a:lnTo>
                <a:lnTo>
                  <a:pt x="6343477" y="99890"/>
                </a:lnTo>
                <a:lnTo>
                  <a:pt x="6386171" y="128084"/>
                </a:lnTo>
                <a:lnTo>
                  <a:pt x="6435307" y="163529"/>
                </a:lnTo>
                <a:lnTo>
                  <a:pt x="6471555" y="206224"/>
                </a:lnTo>
                <a:lnTo>
                  <a:pt x="6514249" y="248919"/>
                </a:lnTo>
                <a:lnTo>
                  <a:pt x="6542441" y="291613"/>
                </a:lnTo>
                <a:lnTo>
                  <a:pt x="6570635" y="341558"/>
                </a:lnTo>
                <a:lnTo>
                  <a:pt x="6599633" y="397947"/>
                </a:lnTo>
                <a:lnTo>
                  <a:pt x="6620577" y="455142"/>
                </a:lnTo>
                <a:lnTo>
                  <a:pt x="6635077" y="511531"/>
                </a:lnTo>
                <a:lnTo>
                  <a:pt x="6648769" y="575976"/>
                </a:lnTo>
                <a:lnTo>
                  <a:pt x="6656021" y="639616"/>
                </a:lnTo>
                <a:lnTo>
                  <a:pt x="6663269" y="753200"/>
                </a:lnTo>
                <a:lnTo>
                  <a:pt x="6663269" y="860339"/>
                </a:lnTo>
                <a:lnTo>
                  <a:pt x="6663269" y="13575316"/>
                </a:lnTo>
                <a:lnTo>
                  <a:pt x="6663269" y="13738845"/>
                </a:lnTo>
                <a:lnTo>
                  <a:pt x="6648769" y="13816984"/>
                </a:lnTo>
                <a:lnTo>
                  <a:pt x="6642325" y="13902374"/>
                </a:lnTo>
                <a:lnTo>
                  <a:pt x="6613327" y="14002264"/>
                </a:lnTo>
                <a:lnTo>
                  <a:pt x="6570635" y="14101348"/>
                </a:lnTo>
                <a:lnTo>
                  <a:pt x="6514249" y="14186737"/>
                </a:lnTo>
                <a:lnTo>
                  <a:pt x="6442557" y="14257626"/>
                </a:lnTo>
                <a:lnTo>
                  <a:pt x="6364421" y="14322071"/>
                </a:lnTo>
                <a:lnTo>
                  <a:pt x="6271787" y="14372016"/>
                </a:lnTo>
                <a:lnTo>
                  <a:pt x="6172707" y="14407461"/>
                </a:lnTo>
                <a:lnTo>
                  <a:pt x="6065573" y="14421155"/>
                </a:lnTo>
                <a:lnTo>
                  <a:pt x="5959245" y="14435655"/>
                </a:lnTo>
                <a:lnTo>
                  <a:pt x="5845665" y="14435655"/>
                </a:lnTo>
                <a:lnTo>
                  <a:pt x="796660" y="14435655"/>
                </a:lnTo>
                <a:lnTo>
                  <a:pt x="654083" y="14428405"/>
                </a:lnTo>
                <a:lnTo>
                  <a:pt x="583197" y="14421155"/>
                </a:lnTo>
                <a:lnTo>
                  <a:pt x="519561" y="14407461"/>
                </a:lnTo>
                <a:lnTo>
                  <a:pt x="412427" y="14378461"/>
                </a:lnTo>
                <a:lnTo>
                  <a:pt x="319792" y="14329321"/>
                </a:lnTo>
                <a:lnTo>
                  <a:pt x="234407" y="14272127"/>
                </a:lnTo>
                <a:lnTo>
                  <a:pt x="163521" y="14208487"/>
                </a:lnTo>
                <a:lnTo>
                  <a:pt x="106329" y="14123098"/>
                </a:lnTo>
                <a:lnTo>
                  <a:pt x="63636" y="14037708"/>
                </a:lnTo>
                <a:lnTo>
                  <a:pt x="28193" y="13937819"/>
                </a:lnTo>
                <a:lnTo>
                  <a:pt x="14499" y="13824235"/>
                </a:lnTo>
                <a:lnTo>
                  <a:pt x="0" y="13653456"/>
                </a:lnTo>
                <a:lnTo>
                  <a:pt x="0" y="13489927"/>
                </a:lnTo>
                <a:lnTo>
                  <a:pt x="0" y="7221050"/>
                </a:lnTo>
                <a:lnTo>
                  <a:pt x="0" y="888534"/>
                </a:lnTo>
                <a:lnTo>
                  <a:pt x="7250" y="704061"/>
                </a:lnTo>
                <a:lnTo>
                  <a:pt x="14499" y="611421"/>
                </a:lnTo>
                <a:lnTo>
                  <a:pt x="28193" y="526032"/>
                </a:lnTo>
                <a:lnTo>
                  <a:pt x="57192" y="419698"/>
                </a:lnTo>
                <a:lnTo>
                  <a:pt x="99885" y="327058"/>
                </a:lnTo>
                <a:lnTo>
                  <a:pt x="156271" y="241669"/>
                </a:lnTo>
                <a:lnTo>
                  <a:pt x="220713" y="170779"/>
                </a:lnTo>
                <a:lnTo>
                  <a:pt x="298848" y="106334"/>
                </a:lnTo>
                <a:lnTo>
                  <a:pt x="348791" y="85390"/>
                </a:lnTo>
                <a:lnTo>
                  <a:pt x="391483" y="63640"/>
                </a:lnTo>
                <a:lnTo>
                  <a:pt x="440620" y="42695"/>
                </a:lnTo>
                <a:lnTo>
                  <a:pt x="490562" y="28195"/>
                </a:lnTo>
                <a:lnTo>
                  <a:pt x="547754" y="20945"/>
                </a:lnTo>
                <a:lnTo>
                  <a:pt x="597697" y="14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35">
            <a:extLst>
              <a:ext uri="{FF2B5EF4-FFF2-40B4-BE49-F238E27FC236}">
                <a16:creationId xmlns:a16="http://schemas.microsoft.com/office/drawing/2014/main" id="{C32DD820-BEB1-7242-B504-D55B92EEF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0946" y="541724"/>
            <a:ext cx="2666483" cy="5774551"/>
          </a:xfrm>
          <a:custGeom>
            <a:avLst/>
            <a:gdLst>
              <a:gd name="connsiteX0" fmla="*/ 789411 w 6663269"/>
              <a:gd name="connsiteY0" fmla="*/ 0 h 14435655"/>
              <a:gd name="connsiteX1" fmla="*/ 981125 w 6663269"/>
              <a:gd name="connsiteY1" fmla="*/ 0 h 14435655"/>
              <a:gd name="connsiteX2" fmla="*/ 1365358 w 6663269"/>
              <a:gd name="connsiteY2" fmla="*/ 0 h 14435655"/>
              <a:gd name="connsiteX3" fmla="*/ 1408051 w 6663269"/>
              <a:gd name="connsiteY3" fmla="*/ 7250 h 14435655"/>
              <a:gd name="connsiteX4" fmla="*/ 1437049 w 6663269"/>
              <a:gd name="connsiteY4" fmla="*/ 20945 h 14435655"/>
              <a:gd name="connsiteX5" fmla="*/ 1450743 w 6663269"/>
              <a:gd name="connsiteY5" fmla="*/ 49945 h 14435655"/>
              <a:gd name="connsiteX6" fmla="*/ 1465243 w 6663269"/>
              <a:gd name="connsiteY6" fmla="*/ 92640 h 14435655"/>
              <a:gd name="connsiteX7" fmla="*/ 1465243 w 6663269"/>
              <a:gd name="connsiteY7" fmla="*/ 156279 h 14435655"/>
              <a:gd name="connsiteX8" fmla="*/ 1472492 w 6663269"/>
              <a:gd name="connsiteY8" fmla="*/ 220724 h 14435655"/>
              <a:gd name="connsiteX9" fmla="*/ 1493436 w 6663269"/>
              <a:gd name="connsiteY9" fmla="*/ 277113 h 14435655"/>
              <a:gd name="connsiteX10" fmla="*/ 1521629 w 6663269"/>
              <a:gd name="connsiteY10" fmla="*/ 334308 h 14435655"/>
              <a:gd name="connsiteX11" fmla="*/ 1550628 w 6663269"/>
              <a:gd name="connsiteY11" fmla="*/ 383447 h 14435655"/>
              <a:gd name="connsiteX12" fmla="*/ 1593321 w 6663269"/>
              <a:gd name="connsiteY12" fmla="*/ 426142 h 14435655"/>
              <a:gd name="connsiteX13" fmla="*/ 1643263 w 6663269"/>
              <a:gd name="connsiteY13" fmla="*/ 462392 h 14435655"/>
              <a:gd name="connsiteX14" fmla="*/ 1692399 w 6663269"/>
              <a:gd name="connsiteY14" fmla="*/ 490587 h 14435655"/>
              <a:gd name="connsiteX15" fmla="*/ 1749591 w 6663269"/>
              <a:gd name="connsiteY15" fmla="*/ 511531 h 14435655"/>
              <a:gd name="connsiteX16" fmla="*/ 1813228 w 6663269"/>
              <a:gd name="connsiteY16" fmla="*/ 526032 h 14435655"/>
              <a:gd name="connsiteX17" fmla="*/ 1920362 w 6663269"/>
              <a:gd name="connsiteY17" fmla="*/ 533282 h 14435655"/>
              <a:gd name="connsiteX18" fmla="*/ 4742907 w 6663269"/>
              <a:gd name="connsiteY18" fmla="*/ 526032 h 14435655"/>
              <a:gd name="connsiteX19" fmla="*/ 4821043 w 6663269"/>
              <a:gd name="connsiteY19" fmla="*/ 526032 h 14435655"/>
              <a:gd name="connsiteX20" fmla="*/ 4899179 w 6663269"/>
              <a:gd name="connsiteY20" fmla="*/ 511531 h 14435655"/>
              <a:gd name="connsiteX21" fmla="*/ 4963621 w 6663269"/>
              <a:gd name="connsiteY21" fmla="*/ 497837 h 14435655"/>
              <a:gd name="connsiteX22" fmla="*/ 5013563 w 6663269"/>
              <a:gd name="connsiteY22" fmla="*/ 468837 h 14435655"/>
              <a:gd name="connsiteX23" fmla="*/ 5062699 w 6663269"/>
              <a:gd name="connsiteY23" fmla="*/ 433392 h 14435655"/>
              <a:gd name="connsiteX24" fmla="*/ 5105393 w 6663269"/>
              <a:gd name="connsiteY24" fmla="*/ 390697 h 14435655"/>
              <a:gd name="connsiteX25" fmla="*/ 5141641 w 6663269"/>
              <a:gd name="connsiteY25" fmla="*/ 341558 h 14435655"/>
              <a:gd name="connsiteX26" fmla="*/ 5162585 w 6663269"/>
              <a:gd name="connsiteY26" fmla="*/ 291613 h 14435655"/>
              <a:gd name="connsiteX27" fmla="*/ 5184333 w 6663269"/>
              <a:gd name="connsiteY27" fmla="*/ 234418 h 14435655"/>
              <a:gd name="connsiteX28" fmla="*/ 5198027 w 6663269"/>
              <a:gd name="connsiteY28" fmla="*/ 170779 h 14435655"/>
              <a:gd name="connsiteX29" fmla="*/ 5205277 w 6663269"/>
              <a:gd name="connsiteY29" fmla="*/ 85390 h 14435655"/>
              <a:gd name="connsiteX30" fmla="*/ 5212525 w 6663269"/>
              <a:gd name="connsiteY30" fmla="*/ 49945 h 14435655"/>
              <a:gd name="connsiteX31" fmla="*/ 5226221 w 6663269"/>
              <a:gd name="connsiteY31" fmla="*/ 20945 h 14435655"/>
              <a:gd name="connsiteX32" fmla="*/ 5255219 w 6663269"/>
              <a:gd name="connsiteY32" fmla="*/ 7250 h 14435655"/>
              <a:gd name="connsiteX33" fmla="*/ 5297911 w 6663269"/>
              <a:gd name="connsiteY33" fmla="*/ 0 h 14435655"/>
              <a:gd name="connsiteX34" fmla="*/ 5674895 w 6663269"/>
              <a:gd name="connsiteY34" fmla="*/ 0 h 14435655"/>
              <a:gd name="connsiteX35" fmla="*/ 5859359 w 6663269"/>
              <a:gd name="connsiteY35" fmla="*/ 0 h 14435655"/>
              <a:gd name="connsiteX36" fmla="*/ 6044629 w 6663269"/>
              <a:gd name="connsiteY36" fmla="*/ 14500 h 14435655"/>
              <a:gd name="connsiteX37" fmla="*/ 6108265 w 6663269"/>
              <a:gd name="connsiteY37" fmla="*/ 20945 h 14435655"/>
              <a:gd name="connsiteX38" fmla="*/ 6172707 w 6663269"/>
              <a:gd name="connsiteY38" fmla="*/ 35445 h 14435655"/>
              <a:gd name="connsiteX39" fmla="*/ 6229093 w 6663269"/>
              <a:gd name="connsiteY39" fmla="*/ 49945 h 14435655"/>
              <a:gd name="connsiteX40" fmla="*/ 6286285 w 6663269"/>
              <a:gd name="connsiteY40" fmla="*/ 70890 h 14435655"/>
              <a:gd name="connsiteX41" fmla="*/ 6343477 w 6663269"/>
              <a:gd name="connsiteY41" fmla="*/ 99890 h 14435655"/>
              <a:gd name="connsiteX42" fmla="*/ 6386171 w 6663269"/>
              <a:gd name="connsiteY42" fmla="*/ 128084 h 14435655"/>
              <a:gd name="connsiteX43" fmla="*/ 6435307 w 6663269"/>
              <a:gd name="connsiteY43" fmla="*/ 163529 h 14435655"/>
              <a:gd name="connsiteX44" fmla="*/ 6471555 w 6663269"/>
              <a:gd name="connsiteY44" fmla="*/ 206224 h 14435655"/>
              <a:gd name="connsiteX45" fmla="*/ 6514249 w 6663269"/>
              <a:gd name="connsiteY45" fmla="*/ 248919 h 14435655"/>
              <a:gd name="connsiteX46" fmla="*/ 6542441 w 6663269"/>
              <a:gd name="connsiteY46" fmla="*/ 291613 h 14435655"/>
              <a:gd name="connsiteX47" fmla="*/ 6570635 w 6663269"/>
              <a:gd name="connsiteY47" fmla="*/ 341558 h 14435655"/>
              <a:gd name="connsiteX48" fmla="*/ 6599633 w 6663269"/>
              <a:gd name="connsiteY48" fmla="*/ 397947 h 14435655"/>
              <a:gd name="connsiteX49" fmla="*/ 6620577 w 6663269"/>
              <a:gd name="connsiteY49" fmla="*/ 455142 h 14435655"/>
              <a:gd name="connsiteX50" fmla="*/ 6635077 w 6663269"/>
              <a:gd name="connsiteY50" fmla="*/ 511531 h 14435655"/>
              <a:gd name="connsiteX51" fmla="*/ 6648769 w 6663269"/>
              <a:gd name="connsiteY51" fmla="*/ 575976 h 14435655"/>
              <a:gd name="connsiteX52" fmla="*/ 6656021 w 6663269"/>
              <a:gd name="connsiteY52" fmla="*/ 639616 h 14435655"/>
              <a:gd name="connsiteX53" fmla="*/ 6663269 w 6663269"/>
              <a:gd name="connsiteY53" fmla="*/ 753200 h 14435655"/>
              <a:gd name="connsiteX54" fmla="*/ 6663269 w 6663269"/>
              <a:gd name="connsiteY54" fmla="*/ 860339 h 14435655"/>
              <a:gd name="connsiteX55" fmla="*/ 6663269 w 6663269"/>
              <a:gd name="connsiteY55" fmla="*/ 13575316 h 14435655"/>
              <a:gd name="connsiteX56" fmla="*/ 6663269 w 6663269"/>
              <a:gd name="connsiteY56" fmla="*/ 13738845 h 14435655"/>
              <a:gd name="connsiteX57" fmla="*/ 6648769 w 6663269"/>
              <a:gd name="connsiteY57" fmla="*/ 13816984 h 14435655"/>
              <a:gd name="connsiteX58" fmla="*/ 6642325 w 6663269"/>
              <a:gd name="connsiteY58" fmla="*/ 13902374 h 14435655"/>
              <a:gd name="connsiteX59" fmla="*/ 6613327 w 6663269"/>
              <a:gd name="connsiteY59" fmla="*/ 14002264 h 14435655"/>
              <a:gd name="connsiteX60" fmla="*/ 6570635 w 6663269"/>
              <a:gd name="connsiteY60" fmla="*/ 14101348 h 14435655"/>
              <a:gd name="connsiteX61" fmla="*/ 6514249 w 6663269"/>
              <a:gd name="connsiteY61" fmla="*/ 14186737 h 14435655"/>
              <a:gd name="connsiteX62" fmla="*/ 6442557 w 6663269"/>
              <a:gd name="connsiteY62" fmla="*/ 14257626 h 14435655"/>
              <a:gd name="connsiteX63" fmla="*/ 6364421 w 6663269"/>
              <a:gd name="connsiteY63" fmla="*/ 14322071 h 14435655"/>
              <a:gd name="connsiteX64" fmla="*/ 6271787 w 6663269"/>
              <a:gd name="connsiteY64" fmla="*/ 14372016 h 14435655"/>
              <a:gd name="connsiteX65" fmla="*/ 6172707 w 6663269"/>
              <a:gd name="connsiteY65" fmla="*/ 14407461 h 14435655"/>
              <a:gd name="connsiteX66" fmla="*/ 6065573 w 6663269"/>
              <a:gd name="connsiteY66" fmla="*/ 14421155 h 14435655"/>
              <a:gd name="connsiteX67" fmla="*/ 5959245 w 6663269"/>
              <a:gd name="connsiteY67" fmla="*/ 14435655 h 14435655"/>
              <a:gd name="connsiteX68" fmla="*/ 5845665 w 6663269"/>
              <a:gd name="connsiteY68" fmla="*/ 14435655 h 14435655"/>
              <a:gd name="connsiteX69" fmla="*/ 796660 w 6663269"/>
              <a:gd name="connsiteY69" fmla="*/ 14435655 h 14435655"/>
              <a:gd name="connsiteX70" fmla="*/ 654083 w 6663269"/>
              <a:gd name="connsiteY70" fmla="*/ 14428405 h 14435655"/>
              <a:gd name="connsiteX71" fmla="*/ 583197 w 6663269"/>
              <a:gd name="connsiteY71" fmla="*/ 14421155 h 14435655"/>
              <a:gd name="connsiteX72" fmla="*/ 519561 w 6663269"/>
              <a:gd name="connsiteY72" fmla="*/ 14407461 h 14435655"/>
              <a:gd name="connsiteX73" fmla="*/ 412427 w 6663269"/>
              <a:gd name="connsiteY73" fmla="*/ 14378461 h 14435655"/>
              <a:gd name="connsiteX74" fmla="*/ 319792 w 6663269"/>
              <a:gd name="connsiteY74" fmla="*/ 14329321 h 14435655"/>
              <a:gd name="connsiteX75" fmla="*/ 234407 w 6663269"/>
              <a:gd name="connsiteY75" fmla="*/ 14272127 h 14435655"/>
              <a:gd name="connsiteX76" fmla="*/ 163521 w 6663269"/>
              <a:gd name="connsiteY76" fmla="*/ 14208487 h 14435655"/>
              <a:gd name="connsiteX77" fmla="*/ 106329 w 6663269"/>
              <a:gd name="connsiteY77" fmla="*/ 14123098 h 14435655"/>
              <a:gd name="connsiteX78" fmla="*/ 63636 w 6663269"/>
              <a:gd name="connsiteY78" fmla="*/ 14037708 h 14435655"/>
              <a:gd name="connsiteX79" fmla="*/ 28193 w 6663269"/>
              <a:gd name="connsiteY79" fmla="*/ 13937819 h 14435655"/>
              <a:gd name="connsiteX80" fmla="*/ 14499 w 6663269"/>
              <a:gd name="connsiteY80" fmla="*/ 13824235 h 14435655"/>
              <a:gd name="connsiteX81" fmla="*/ 0 w 6663269"/>
              <a:gd name="connsiteY81" fmla="*/ 13653456 h 14435655"/>
              <a:gd name="connsiteX82" fmla="*/ 0 w 6663269"/>
              <a:gd name="connsiteY82" fmla="*/ 13489927 h 14435655"/>
              <a:gd name="connsiteX83" fmla="*/ 0 w 6663269"/>
              <a:gd name="connsiteY83" fmla="*/ 7221050 h 14435655"/>
              <a:gd name="connsiteX84" fmla="*/ 0 w 6663269"/>
              <a:gd name="connsiteY84" fmla="*/ 888534 h 14435655"/>
              <a:gd name="connsiteX85" fmla="*/ 7250 w 6663269"/>
              <a:gd name="connsiteY85" fmla="*/ 704061 h 14435655"/>
              <a:gd name="connsiteX86" fmla="*/ 14499 w 6663269"/>
              <a:gd name="connsiteY86" fmla="*/ 611421 h 14435655"/>
              <a:gd name="connsiteX87" fmla="*/ 28193 w 6663269"/>
              <a:gd name="connsiteY87" fmla="*/ 526032 h 14435655"/>
              <a:gd name="connsiteX88" fmla="*/ 57192 w 6663269"/>
              <a:gd name="connsiteY88" fmla="*/ 419698 h 14435655"/>
              <a:gd name="connsiteX89" fmla="*/ 99885 w 6663269"/>
              <a:gd name="connsiteY89" fmla="*/ 327058 h 14435655"/>
              <a:gd name="connsiteX90" fmla="*/ 156271 w 6663269"/>
              <a:gd name="connsiteY90" fmla="*/ 241669 h 14435655"/>
              <a:gd name="connsiteX91" fmla="*/ 220713 w 6663269"/>
              <a:gd name="connsiteY91" fmla="*/ 170779 h 14435655"/>
              <a:gd name="connsiteX92" fmla="*/ 298848 w 6663269"/>
              <a:gd name="connsiteY92" fmla="*/ 106334 h 14435655"/>
              <a:gd name="connsiteX93" fmla="*/ 348791 w 6663269"/>
              <a:gd name="connsiteY93" fmla="*/ 85390 h 14435655"/>
              <a:gd name="connsiteX94" fmla="*/ 391483 w 6663269"/>
              <a:gd name="connsiteY94" fmla="*/ 63640 h 14435655"/>
              <a:gd name="connsiteX95" fmla="*/ 440620 w 6663269"/>
              <a:gd name="connsiteY95" fmla="*/ 42695 h 14435655"/>
              <a:gd name="connsiteX96" fmla="*/ 490562 w 6663269"/>
              <a:gd name="connsiteY96" fmla="*/ 28195 h 14435655"/>
              <a:gd name="connsiteX97" fmla="*/ 547754 w 6663269"/>
              <a:gd name="connsiteY97" fmla="*/ 20945 h 14435655"/>
              <a:gd name="connsiteX98" fmla="*/ 597697 w 6663269"/>
              <a:gd name="connsiteY98" fmla="*/ 14500 h 1443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663269" h="14435655">
                <a:moveTo>
                  <a:pt x="789411" y="0"/>
                </a:moveTo>
                <a:lnTo>
                  <a:pt x="981125" y="0"/>
                </a:lnTo>
                <a:lnTo>
                  <a:pt x="1365358" y="0"/>
                </a:lnTo>
                <a:lnTo>
                  <a:pt x="1408051" y="7250"/>
                </a:lnTo>
                <a:lnTo>
                  <a:pt x="1437049" y="20945"/>
                </a:lnTo>
                <a:lnTo>
                  <a:pt x="1450743" y="49945"/>
                </a:lnTo>
                <a:lnTo>
                  <a:pt x="1465243" y="92640"/>
                </a:lnTo>
                <a:lnTo>
                  <a:pt x="1465243" y="156279"/>
                </a:lnTo>
                <a:lnTo>
                  <a:pt x="1472492" y="220724"/>
                </a:lnTo>
                <a:lnTo>
                  <a:pt x="1493436" y="277113"/>
                </a:lnTo>
                <a:lnTo>
                  <a:pt x="1521629" y="334308"/>
                </a:lnTo>
                <a:lnTo>
                  <a:pt x="1550628" y="383447"/>
                </a:lnTo>
                <a:lnTo>
                  <a:pt x="1593321" y="426142"/>
                </a:lnTo>
                <a:lnTo>
                  <a:pt x="1643263" y="462392"/>
                </a:lnTo>
                <a:lnTo>
                  <a:pt x="1692399" y="490587"/>
                </a:lnTo>
                <a:lnTo>
                  <a:pt x="1749591" y="511531"/>
                </a:lnTo>
                <a:lnTo>
                  <a:pt x="1813228" y="526032"/>
                </a:lnTo>
                <a:lnTo>
                  <a:pt x="1920362" y="533282"/>
                </a:lnTo>
                <a:lnTo>
                  <a:pt x="4742907" y="526032"/>
                </a:lnTo>
                <a:lnTo>
                  <a:pt x="4821043" y="526032"/>
                </a:lnTo>
                <a:lnTo>
                  <a:pt x="4899179" y="511531"/>
                </a:lnTo>
                <a:lnTo>
                  <a:pt x="4963621" y="497837"/>
                </a:lnTo>
                <a:lnTo>
                  <a:pt x="5013563" y="468837"/>
                </a:lnTo>
                <a:lnTo>
                  <a:pt x="5062699" y="433392"/>
                </a:lnTo>
                <a:lnTo>
                  <a:pt x="5105393" y="390697"/>
                </a:lnTo>
                <a:lnTo>
                  <a:pt x="5141641" y="341558"/>
                </a:lnTo>
                <a:lnTo>
                  <a:pt x="5162585" y="291613"/>
                </a:lnTo>
                <a:lnTo>
                  <a:pt x="5184333" y="234418"/>
                </a:lnTo>
                <a:lnTo>
                  <a:pt x="5198027" y="170779"/>
                </a:lnTo>
                <a:lnTo>
                  <a:pt x="5205277" y="85390"/>
                </a:lnTo>
                <a:lnTo>
                  <a:pt x="5212525" y="49945"/>
                </a:lnTo>
                <a:lnTo>
                  <a:pt x="5226221" y="20945"/>
                </a:lnTo>
                <a:lnTo>
                  <a:pt x="5255219" y="7250"/>
                </a:lnTo>
                <a:lnTo>
                  <a:pt x="5297911" y="0"/>
                </a:lnTo>
                <a:lnTo>
                  <a:pt x="5674895" y="0"/>
                </a:lnTo>
                <a:lnTo>
                  <a:pt x="5859359" y="0"/>
                </a:lnTo>
                <a:lnTo>
                  <a:pt x="6044629" y="14500"/>
                </a:lnTo>
                <a:lnTo>
                  <a:pt x="6108265" y="20945"/>
                </a:lnTo>
                <a:lnTo>
                  <a:pt x="6172707" y="35445"/>
                </a:lnTo>
                <a:lnTo>
                  <a:pt x="6229093" y="49945"/>
                </a:lnTo>
                <a:lnTo>
                  <a:pt x="6286285" y="70890"/>
                </a:lnTo>
                <a:lnTo>
                  <a:pt x="6343477" y="99890"/>
                </a:lnTo>
                <a:lnTo>
                  <a:pt x="6386171" y="128084"/>
                </a:lnTo>
                <a:lnTo>
                  <a:pt x="6435307" y="163529"/>
                </a:lnTo>
                <a:lnTo>
                  <a:pt x="6471555" y="206224"/>
                </a:lnTo>
                <a:lnTo>
                  <a:pt x="6514249" y="248919"/>
                </a:lnTo>
                <a:lnTo>
                  <a:pt x="6542441" y="291613"/>
                </a:lnTo>
                <a:lnTo>
                  <a:pt x="6570635" y="341558"/>
                </a:lnTo>
                <a:lnTo>
                  <a:pt x="6599633" y="397947"/>
                </a:lnTo>
                <a:lnTo>
                  <a:pt x="6620577" y="455142"/>
                </a:lnTo>
                <a:lnTo>
                  <a:pt x="6635077" y="511531"/>
                </a:lnTo>
                <a:lnTo>
                  <a:pt x="6648769" y="575976"/>
                </a:lnTo>
                <a:lnTo>
                  <a:pt x="6656021" y="639616"/>
                </a:lnTo>
                <a:lnTo>
                  <a:pt x="6663269" y="753200"/>
                </a:lnTo>
                <a:lnTo>
                  <a:pt x="6663269" y="860339"/>
                </a:lnTo>
                <a:lnTo>
                  <a:pt x="6663269" y="13575316"/>
                </a:lnTo>
                <a:lnTo>
                  <a:pt x="6663269" y="13738845"/>
                </a:lnTo>
                <a:lnTo>
                  <a:pt x="6648769" y="13816984"/>
                </a:lnTo>
                <a:lnTo>
                  <a:pt x="6642325" y="13902374"/>
                </a:lnTo>
                <a:lnTo>
                  <a:pt x="6613327" y="14002264"/>
                </a:lnTo>
                <a:lnTo>
                  <a:pt x="6570635" y="14101348"/>
                </a:lnTo>
                <a:lnTo>
                  <a:pt x="6514249" y="14186737"/>
                </a:lnTo>
                <a:lnTo>
                  <a:pt x="6442557" y="14257626"/>
                </a:lnTo>
                <a:lnTo>
                  <a:pt x="6364421" y="14322071"/>
                </a:lnTo>
                <a:lnTo>
                  <a:pt x="6271787" y="14372016"/>
                </a:lnTo>
                <a:lnTo>
                  <a:pt x="6172707" y="14407461"/>
                </a:lnTo>
                <a:lnTo>
                  <a:pt x="6065573" y="14421155"/>
                </a:lnTo>
                <a:lnTo>
                  <a:pt x="5959245" y="14435655"/>
                </a:lnTo>
                <a:lnTo>
                  <a:pt x="5845665" y="14435655"/>
                </a:lnTo>
                <a:lnTo>
                  <a:pt x="796660" y="14435655"/>
                </a:lnTo>
                <a:lnTo>
                  <a:pt x="654083" y="14428405"/>
                </a:lnTo>
                <a:lnTo>
                  <a:pt x="583197" y="14421155"/>
                </a:lnTo>
                <a:lnTo>
                  <a:pt x="519561" y="14407461"/>
                </a:lnTo>
                <a:lnTo>
                  <a:pt x="412427" y="14378461"/>
                </a:lnTo>
                <a:lnTo>
                  <a:pt x="319792" y="14329321"/>
                </a:lnTo>
                <a:lnTo>
                  <a:pt x="234407" y="14272127"/>
                </a:lnTo>
                <a:lnTo>
                  <a:pt x="163521" y="14208487"/>
                </a:lnTo>
                <a:lnTo>
                  <a:pt x="106329" y="14123098"/>
                </a:lnTo>
                <a:lnTo>
                  <a:pt x="63636" y="14037708"/>
                </a:lnTo>
                <a:lnTo>
                  <a:pt x="28193" y="13937819"/>
                </a:lnTo>
                <a:lnTo>
                  <a:pt x="14499" y="13824235"/>
                </a:lnTo>
                <a:lnTo>
                  <a:pt x="0" y="13653456"/>
                </a:lnTo>
                <a:lnTo>
                  <a:pt x="0" y="13489927"/>
                </a:lnTo>
                <a:lnTo>
                  <a:pt x="0" y="7221050"/>
                </a:lnTo>
                <a:lnTo>
                  <a:pt x="0" y="888534"/>
                </a:lnTo>
                <a:lnTo>
                  <a:pt x="7250" y="704061"/>
                </a:lnTo>
                <a:lnTo>
                  <a:pt x="14499" y="611421"/>
                </a:lnTo>
                <a:lnTo>
                  <a:pt x="28193" y="526032"/>
                </a:lnTo>
                <a:lnTo>
                  <a:pt x="57192" y="419698"/>
                </a:lnTo>
                <a:lnTo>
                  <a:pt x="99885" y="327058"/>
                </a:lnTo>
                <a:lnTo>
                  <a:pt x="156271" y="241669"/>
                </a:lnTo>
                <a:lnTo>
                  <a:pt x="220713" y="170779"/>
                </a:lnTo>
                <a:lnTo>
                  <a:pt x="298848" y="106334"/>
                </a:lnTo>
                <a:lnTo>
                  <a:pt x="348791" y="85390"/>
                </a:lnTo>
                <a:lnTo>
                  <a:pt x="391483" y="63640"/>
                </a:lnTo>
                <a:lnTo>
                  <a:pt x="440620" y="42695"/>
                </a:lnTo>
                <a:lnTo>
                  <a:pt x="490562" y="28195"/>
                </a:lnTo>
                <a:lnTo>
                  <a:pt x="547754" y="20945"/>
                </a:lnTo>
                <a:lnTo>
                  <a:pt x="597697" y="14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61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469B8AE-0100-214C-B5CB-E79D84D1C4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1474" y="414337"/>
            <a:ext cx="6643688" cy="60293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FCCA2F1-AF0A-3F40-865E-E75470A80C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02031" y="414337"/>
            <a:ext cx="2271712" cy="315753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3FB69F3-4E2D-5E43-BE0E-44D20BE85F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60612" y="3223260"/>
            <a:ext cx="2271712" cy="322040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F02D1D50-A148-2D48-B859-31717FBDA4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2031" y="3644153"/>
            <a:ext cx="2271712" cy="2799509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0CC632C-B3CD-144C-BA07-C390020657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60612" y="414337"/>
            <a:ext cx="2271712" cy="27289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41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FF3B285-37F3-7648-8E82-66E4361E6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0204" y="812045"/>
            <a:ext cx="3700462" cy="301466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7FBED57-7DA8-B944-BFA4-B8162055FD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10204" y="3950532"/>
            <a:ext cx="3700462" cy="21050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DDA1CDA-C6CE-0347-ABB9-034D7CABD0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2104" y="812045"/>
            <a:ext cx="3700462" cy="36004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B33D2839-1C0F-FE48-8E8D-12ABCF0D49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2104" y="4527030"/>
            <a:ext cx="3700462" cy="152852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18C4FBEE-E14E-3E44-ACCC-48DEF356E8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28324" y="812045"/>
            <a:ext cx="2269525" cy="52435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72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4221EC-2BA2-534F-84FF-7401DA9FAC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2531" y="0"/>
            <a:ext cx="9786937" cy="46720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36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8B574CE-BECF-A84B-A0EB-F03F3D094F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14536" y="442104"/>
            <a:ext cx="5388723" cy="597379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2D68F6AD-8936-F748-A36D-F55F43B0FE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8741" y="442104"/>
            <a:ext cx="5388723" cy="597379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8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23BBAE6-B2BD-D640-9A71-FE4E8AB9B1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1207293"/>
            <a:ext cx="4486275" cy="44434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4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2B1D02-0CCE-654F-8875-1B391E7815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51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F6CB622-7555-441C-A844-138B557C6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8F533B-4B50-4257-ABA4-E0927BD83A2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39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9EFB13-7588-7D47-A66D-0FCAE49B75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0863" y="0"/>
            <a:ext cx="5291137" cy="36861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2621951-FF99-5A4B-A07F-E2EEE15939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66988" y="2909887"/>
            <a:ext cx="4891087" cy="3948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7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61B5AF-7A4D-B74A-8183-D59C5D944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662" y="1071562"/>
            <a:ext cx="2786063" cy="380047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630B06-DFCF-3847-BB24-8E93405661FB}"/>
              </a:ext>
            </a:extLst>
          </p:cNvPr>
          <p:cNvSpPr txBox="1"/>
          <p:nvPr userDrawn="1"/>
        </p:nvSpPr>
        <p:spPr>
          <a:xfrm>
            <a:off x="11365223" y="235713"/>
            <a:ext cx="826777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ID" sz="1200" b="1">
                <a:solidFill>
                  <a:schemeClr val="bg1"/>
                </a:solidFill>
                <a:latin typeface="Abril Fatface" charset="0"/>
                <a:ea typeface="Abril Fatface" charset="0"/>
                <a:cs typeface="Abril Fatface" charset="0"/>
              </a:rPr>
              <a:t>Fisto</a:t>
            </a:r>
            <a:endParaRPr lang="en-US" sz="1200" b="1" dirty="0">
              <a:solidFill>
                <a:schemeClr val="bg1"/>
              </a:solidFill>
              <a:latin typeface="Abril Fatface" charset="0"/>
              <a:ea typeface="Abril Fatface" charset="0"/>
              <a:cs typeface="Abril Fatface" charset="0"/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811A1B7-CCDD-6A4A-969F-799F8D5F7A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4150" y="2081212"/>
            <a:ext cx="2786063" cy="3800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5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A0ECD9E-2EA3-0245-8ABE-07E8A3DDAD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0238" y="1321594"/>
            <a:ext cx="6215062" cy="421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7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8D9CAF7-9C37-2044-A41A-42FBD0A265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18184" y="-1"/>
            <a:ext cx="6955632" cy="178593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FAC6BC6B-620B-114E-946D-29C3B41115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18184" y="5072064"/>
            <a:ext cx="6955632" cy="178593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C846A20-3C05-6849-B45E-C51FB3863A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18184" y="1912144"/>
            <a:ext cx="6955632" cy="30337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7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B5F1B-AF7A-0142-8829-A4B80832C6C0}" type="datetimeFigureOut">
              <a:t>2022. 01. 20.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F80A7-D64B-AF43-8257-09AB602A42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75795EFC-6FA2-48B6-B431-344ACB6F02F0}"/>
              </a:ext>
            </a:extLst>
          </p:cNvPr>
          <p:cNvSpPr txBox="1"/>
          <p:nvPr/>
        </p:nvSpPr>
        <p:spPr>
          <a:xfrm>
            <a:off x="960199" y="3013501"/>
            <a:ext cx="10271602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AEEF"/>
                </a:solidFill>
              </a:rPr>
              <a:t>Human Rights Engagement in Practice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82C03AC0-B962-4C22-BAB5-135A440E7CBA}"/>
              </a:ext>
            </a:extLst>
          </p:cNvPr>
          <p:cNvSpPr txBox="1"/>
          <p:nvPr/>
        </p:nvSpPr>
        <p:spPr>
          <a:xfrm>
            <a:off x="320808" y="3546178"/>
            <a:ext cx="11550383" cy="10772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Session 2 – Human rights analysis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873108A-82E4-44EB-BD99-D2F9A57A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191" y="278163"/>
            <a:ext cx="1397169" cy="287089"/>
          </a:xfrm>
          <a:prstGeom prst="rect">
            <a:avLst/>
          </a:prstGeom>
        </p:spPr>
      </p:pic>
      <p:pic>
        <p:nvPicPr>
          <p:cNvPr id="8" name="Kép 7" descr="A képen sziluett látható&#10;&#10;Automatikusan generált leírás">
            <a:extLst>
              <a:ext uri="{FF2B5EF4-FFF2-40B4-BE49-F238E27FC236}">
                <a16:creationId xmlns:a16="http://schemas.microsoft.com/office/drawing/2014/main" id="{F756992C-B508-450A-8D32-8BACF43D1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92" y="278163"/>
            <a:ext cx="2841532" cy="157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5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DEAFD7-A20D-9B47-B35A-1CBB6C3FF630}"/>
              </a:ext>
            </a:extLst>
          </p:cNvPr>
          <p:cNvSpPr/>
          <p:nvPr/>
        </p:nvSpPr>
        <p:spPr>
          <a:xfrm>
            <a:off x="2" y="0"/>
            <a:ext cx="362138" cy="68580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10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23707C03-18E3-4B6E-8A97-8CB7B4CABCB8}"/>
              </a:ext>
            </a:extLst>
          </p:cNvPr>
          <p:cNvSpPr txBox="1"/>
          <p:nvPr/>
        </p:nvSpPr>
        <p:spPr>
          <a:xfrm>
            <a:off x="593000" y="289590"/>
            <a:ext cx="7188907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en-US" sz="3600" b="1" dirty="0">
                <a:solidFill>
                  <a:srgbClr val="00AEE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The PAF Structure and Core Logic</a:t>
            </a:r>
          </a:p>
          <a:p>
            <a:endParaRPr lang="en-US" altLang="en-US" sz="3600" b="1" dirty="0">
              <a:solidFill>
                <a:srgbClr val="00AEEF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085AAB0-46EB-4820-B95C-58725F3A2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191" y="278163"/>
            <a:ext cx="1397169" cy="28708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329AB4BA-10E4-4DF2-95A1-936D20D71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89" y="1412340"/>
            <a:ext cx="11576592" cy="486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3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DEAFD7-A20D-9B47-B35A-1CBB6C3FF630}"/>
              </a:ext>
            </a:extLst>
          </p:cNvPr>
          <p:cNvSpPr/>
          <p:nvPr/>
        </p:nvSpPr>
        <p:spPr>
          <a:xfrm>
            <a:off x="2" y="0"/>
            <a:ext cx="362138" cy="6858000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10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23707C03-18E3-4B6E-8A97-8CB7B4CABCB8}"/>
              </a:ext>
            </a:extLst>
          </p:cNvPr>
          <p:cNvSpPr txBox="1"/>
          <p:nvPr/>
        </p:nvSpPr>
        <p:spPr>
          <a:xfrm>
            <a:off x="694571" y="154354"/>
            <a:ext cx="7188907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en-US" sz="3600" b="1" dirty="0">
                <a:solidFill>
                  <a:srgbClr val="00AEE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Putting the PAF into Practice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085AAB0-46EB-4820-B95C-58725F3A2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191" y="278163"/>
            <a:ext cx="1397169" cy="287089"/>
          </a:xfrm>
          <a:prstGeom prst="rect">
            <a:avLst/>
          </a:prstGeom>
        </p:spPr>
      </p:pic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3AA64B36-D304-40DD-B543-D67805251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71" y="2946264"/>
            <a:ext cx="5401429" cy="284837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7292481-6ED2-4E04-8B97-7A9879F04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079" y="3652476"/>
            <a:ext cx="5582429" cy="3115110"/>
          </a:xfrm>
          <a:prstGeom prst="rect">
            <a:avLst/>
          </a:prstGeom>
        </p:spPr>
      </p:pic>
      <p:cxnSp>
        <p:nvCxnSpPr>
          <p:cNvPr id="11" name="Connettore 2 12">
            <a:extLst>
              <a:ext uri="{FF2B5EF4-FFF2-40B4-BE49-F238E27FC236}">
                <a16:creationId xmlns:a16="http://schemas.microsoft.com/office/drawing/2014/main" id="{CD14C9B6-B2C0-4E68-874A-DBDC821F97FD}"/>
              </a:ext>
            </a:extLst>
          </p:cNvPr>
          <p:cNvCxnSpPr/>
          <p:nvPr/>
        </p:nvCxnSpPr>
        <p:spPr>
          <a:xfrm>
            <a:off x="3284194" y="2169695"/>
            <a:ext cx="10160" cy="568960"/>
          </a:xfrm>
          <a:prstGeom prst="straightConnector1">
            <a:avLst/>
          </a:prstGeom>
          <a:ln w="57150">
            <a:solidFill>
              <a:srgbClr val="00AE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3">
            <a:extLst>
              <a:ext uri="{FF2B5EF4-FFF2-40B4-BE49-F238E27FC236}">
                <a16:creationId xmlns:a16="http://schemas.microsoft.com/office/drawing/2014/main" id="{E96D94A3-D7B5-4E25-A3BB-951DAE3CB4B4}"/>
              </a:ext>
            </a:extLst>
          </p:cNvPr>
          <p:cNvCxnSpPr>
            <a:cxnSpLocks/>
          </p:cNvCxnSpPr>
          <p:nvPr/>
        </p:nvCxnSpPr>
        <p:spPr>
          <a:xfrm>
            <a:off x="4705003" y="6265458"/>
            <a:ext cx="1137920" cy="10160"/>
          </a:xfrm>
          <a:prstGeom prst="straightConnector1">
            <a:avLst/>
          </a:prstGeom>
          <a:ln w="57150">
            <a:solidFill>
              <a:srgbClr val="00AE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BD31940-4C57-4009-A99B-52B21653B9C0}"/>
              </a:ext>
            </a:extLst>
          </p:cNvPr>
          <p:cNvSpPr txBox="1">
            <a:spLocks/>
          </p:cNvSpPr>
          <p:nvPr/>
        </p:nvSpPr>
        <p:spPr>
          <a:xfrm>
            <a:off x="694571" y="800685"/>
            <a:ext cx="6502605" cy="1593110"/>
          </a:xfrm>
          <a:prstGeom prst="rect">
            <a:avLst/>
          </a:prstGeom>
        </p:spPr>
        <p:txBody>
          <a:bodyPr l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our recent assessment, we discovered… 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Exploitation due to lack of civil status documentation</a:t>
            </a:r>
          </a:p>
        </p:txBody>
      </p:sp>
    </p:spTree>
    <p:extLst>
      <p:ext uri="{BB962C8B-B14F-4D97-AF65-F5344CB8AC3E}">
        <p14:creationId xmlns:p14="http://schemas.microsoft.com/office/powerpoint/2010/main" val="49180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>
            <a:extLst>
              <a:ext uri="{FF2B5EF4-FFF2-40B4-BE49-F238E27FC236}">
                <a16:creationId xmlns:a16="http://schemas.microsoft.com/office/drawing/2014/main" id="{CD827334-C424-4B48-B5C3-1FB8FFB5CD15}"/>
              </a:ext>
            </a:extLst>
          </p:cNvPr>
          <p:cNvSpPr/>
          <p:nvPr/>
        </p:nvSpPr>
        <p:spPr>
          <a:xfrm>
            <a:off x="3" y="0"/>
            <a:ext cx="5902856" cy="6858000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1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D574A94-FA58-4FAE-AD8C-EAD5ABFA0DAC}"/>
              </a:ext>
            </a:extLst>
          </p:cNvPr>
          <p:cNvSpPr txBox="1">
            <a:spLocks noChangeArrowheads="1"/>
          </p:cNvSpPr>
          <p:nvPr/>
        </p:nvSpPr>
        <p:spPr>
          <a:xfrm>
            <a:off x="787507" y="1711103"/>
            <a:ext cx="4358629" cy="6018323"/>
          </a:xfrm>
          <a:prstGeom prst="rect">
            <a:avLst/>
          </a:prstGeom>
        </p:spPr>
        <p:txBody>
          <a:bodyPr l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In our protection assessment, </a:t>
            </a:r>
            <a:br>
              <a:rPr lang="hu-HU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we discovered…</a:t>
            </a:r>
            <a:endParaRPr lang="hu-HU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i="1" dirty="0">
                <a:solidFill>
                  <a:schemeClr val="bg1"/>
                </a:solidFill>
              </a:rPr>
              <a:t>Recruitment of children by a non-State armed group.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A7E52AB3-7400-4B20-A13C-348670677878}"/>
              </a:ext>
            </a:extLst>
          </p:cNvPr>
          <p:cNvCxnSpPr>
            <a:cxnSpLocks/>
          </p:cNvCxnSpPr>
          <p:nvPr/>
        </p:nvCxnSpPr>
        <p:spPr>
          <a:xfrm>
            <a:off x="5146136" y="6086284"/>
            <a:ext cx="1513446" cy="0"/>
          </a:xfrm>
          <a:prstGeom prst="line">
            <a:avLst/>
          </a:prstGeom>
          <a:ln w="76200" cap="rnd" cmpd="sng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>
            <a:extLst>
              <a:ext uri="{FF2B5EF4-FFF2-40B4-BE49-F238E27FC236}">
                <a16:creationId xmlns:a16="http://schemas.microsoft.com/office/drawing/2014/main" id="{36C5B4B6-8FE6-41D1-8B48-F6D5CCA54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191" y="278163"/>
            <a:ext cx="1397169" cy="287089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2C8DF50C-7A7E-4C5D-96DF-C793D3837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599" y="1835254"/>
            <a:ext cx="3795457" cy="316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41EAA7D-8F86-C34D-BF9B-86406240E586}"/>
              </a:ext>
            </a:extLst>
          </p:cNvPr>
          <p:cNvSpPr/>
          <p:nvPr/>
        </p:nvSpPr>
        <p:spPr>
          <a:xfrm>
            <a:off x="3467477" y="1792586"/>
            <a:ext cx="8446883" cy="4764791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1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F28E73-97D7-C548-AC97-E3037F73B82C}"/>
              </a:ext>
            </a:extLst>
          </p:cNvPr>
          <p:cNvCxnSpPr/>
          <p:nvPr/>
        </p:nvCxnSpPr>
        <p:spPr>
          <a:xfrm>
            <a:off x="10364435" y="6669545"/>
            <a:ext cx="1513446" cy="0"/>
          </a:xfrm>
          <a:prstGeom prst="line">
            <a:avLst/>
          </a:prstGeom>
          <a:ln w="76200" cap="rnd" cmpd="sng">
            <a:solidFill>
              <a:srgbClr val="FBB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">
            <a:extLst>
              <a:ext uri="{FF2B5EF4-FFF2-40B4-BE49-F238E27FC236}">
                <a16:creationId xmlns:a16="http://schemas.microsoft.com/office/drawing/2014/main" id="{FAA6055B-BD9A-4989-93DB-C1864E49569A}"/>
              </a:ext>
            </a:extLst>
          </p:cNvPr>
          <p:cNvSpPr txBox="1"/>
          <p:nvPr/>
        </p:nvSpPr>
        <p:spPr>
          <a:xfrm>
            <a:off x="4897925" y="970499"/>
            <a:ext cx="7541537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hu-HU" altLang="en-US" sz="3600" b="1" dirty="0" err="1">
                <a:solidFill>
                  <a:srgbClr val="00AEEF"/>
                </a:solidFill>
              </a:rPr>
              <a:t>Debriefing</a:t>
            </a:r>
            <a:r>
              <a:rPr lang="hu-HU" altLang="en-US" sz="3600" b="1" dirty="0">
                <a:solidFill>
                  <a:srgbClr val="00AEEF"/>
                </a:solidFill>
              </a:rPr>
              <a:t> </a:t>
            </a:r>
            <a:r>
              <a:rPr lang="hu-HU" altLang="en-US" sz="3600" b="1" dirty="0" err="1">
                <a:solidFill>
                  <a:srgbClr val="00AEEF"/>
                </a:solidFill>
              </a:rPr>
              <a:t>from</a:t>
            </a:r>
            <a:r>
              <a:rPr lang="hu-HU" altLang="en-US" sz="3600" b="1" dirty="0">
                <a:solidFill>
                  <a:srgbClr val="00AEEF"/>
                </a:solidFill>
              </a:rPr>
              <a:t> </a:t>
            </a:r>
            <a:r>
              <a:rPr lang="hu-HU" altLang="en-US" sz="3600" b="1" dirty="0" err="1">
                <a:solidFill>
                  <a:srgbClr val="00AEEF"/>
                </a:solidFill>
              </a:rPr>
              <a:t>group</a:t>
            </a:r>
            <a:r>
              <a:rPr lang="hu-HU" altLang="en-US" sz="3600" b="1" dirty="0">
                <a:solidFill>
                  <a:srgbClr val="00AEEF"/>
                </a:solidFill>
              </a:rPr>
              <a:t> </a:t>
            </a:r>
            <a:r>
              <a:rPr lang="hu-HU" altLang="en-US" sz="3600" b="1" dirty="0" err="1">
                <a:solidFill>
                  <a:srgbClr val="00AEEF"/>
                </a:solidFill>
              </a:rPr>
              <a:t>exercise</a:t>
            </a:r>
            <a:r>
              <a:rPr lang="hu-HU" altLang="en-US" sz="3600" b="1" dirty="0">
                <a:solidFill>
                  <a:srgbClr val="00AEEF"/>
                </a:solidFill>
              </a:rPr>
              <a:t>:</a:t>
            </a:r>
            <a:endParaRPr lang="hu-HU" sz="3600" b="1" dirty="0">
              <a:solidFill>
                <a:srgbClr val="00AEEF"/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F5671A-E6C8-49E1-9F89-357F69862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191" y="278163"/>
            <a:ext cx="1397169" cy="287089"/>
          </a:xfrm>
          <a:prstGeom prst="rect">
            <a:avLst/>
          </a:prstGeom>
        </p:spPr>
      </p:pic>
      <p:pic>
        <p:nvPicPr>
          <p:cNvPr id="11" name="Kép helye 4">
            <a:extLst>
              <a:ext uri="{FF2B5EF4-FFF2-40B4-BE49-F238E27FC236}">
                <a16:creationId xmlns:a16="http://schemas.microsoft.com/office/drawing/2014/main" id="{2849D3E8-60F4-4924-A0BE-F89BADE1A2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2138" r="12138"/>
          <a:stretch/>
        </p:blipFill>
        <p:spPr>
          <a:xfrm>
            <a:off x="0" y="-28194"/>
            <a:ext cx="4617146" cy="4573034"/>
          </a:xfr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2AA3E40-D3FC-4983-A51C-A6A3C0425D55}"/>
              </a:ext>
            </a:extLst>
          </p:cNvPr>
          <p:cNvSpPr txBox="1"/>
          <p:nvPr/>
        </p:nvSpPr>
        <p:spPr>
          <a:xfrm>
            <a:off x="4897925" y="2197833"/>
            <a:ext cx="6892357" cy="526297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Question 1: What protection risks can you identify? What human rights violations can you identify and describe?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Question 2: What human rights norms and instruments could you use to address some of those protection risks? </a:t>
            </a:r>
            <a:br>
              <a:rPr lang="hu-HU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Question 3: What recommendations would you suggest to the Humanitarian actors to remedy those human rights violations?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41EAA7D-8F86-C34D-BF9B-86406240E586}"/>
              </a:ext>
            </a:extLst>
          </p:cNvPr>
          <p:cNvSpPr/>
          <p:nvPr/>
        </p:nvSpPr>
        <p:spPr>
          <a:xfrm>
            <a:off x="3458424" y="1104522"/>
            <a:ext cx="8455936" cy="547530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1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F28E73-97D7-C548-AC97-E3037F73B82C}"/>
              </a:ext>
            </a:extLst>
          </p:cNvPr>
          <p:cNvCxnSpPr/>
          <p:nvPr/>
        </p:nvCxnSpPr>
        <p:spPr>
          <a:xfrm>
            <a:off x="10373205" y="929353"/>
            <a:ext cx="1513446" cy="0"/>
          </a:xfrm>
          <a:prstGeom prst="line">
            <a:avLst/>
          </a:prstGeom>
          <a:ln w="76200" cap="rnd" cmpd="sng">
            <a:solidFill>
              <a:srgbClr val="FBB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">
            <a:extLst>
              <a:ext uri="{FF2B5EF4-FFF2-40B4-BE49-F238E27FC236}">
                <a16:creationId xmlns:a16="http://schemas.microsoft.com/office/drawing/2014/main" id="{FAA6055B-BD9A-4989-93DB-C1864E49569A}"/>
              </a:ext>
            </a:extLst>
          </p:cNvPr>
          <p:cNvSpPr txBox="1"/>
          <p:nvPr/>
        </p:nvSpPr>
        <p:spPr>
          <a:xfrm>
            <a:off x="4871098" y="1173226"/>
            <a:ext cx="6284547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+mn-lt"/>
              </a:rPr>
              <a:t>Key messages from today’s learning session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F5671A-E6C8-49E1-9F89-357F69862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191" y="278163"/>
            <a:ext cx="1397169" cy="287089"/>
          </a:xfrm>
          <a:prstGeom prst="rect">
            <a:avLst/>
          </a:prstGeom>
        </p:spPr>
      </p:pic>
      <p:pic>
        <p:nvPicPr>
          <p:cNvPr id="11" name="Kép helye 4">
            <a:extLst>
              <a:ext uri="{FF2B5EF4-FFF2-40B4-BE49-F238E27FC236}">
                <a16:creationId xmlns:a16="http://schemas.microsoft.com/office/drawing/2014/main" id="{2849D3E8-60F4-4924-A0BE-F89BADE1A2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6353" r="16353"/>
          <a:stretch/>
        </p:blipFill>
        <p:spPr>
          <a:xfrm>
            <a:off x="0" y="-28194"/>
            <a:ext cx="4452611" cy="4410072"/>
          </a:xfr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2AA3E40-D3FC-4983-A51C-A6A3C0425D55}"/>
              </a:ext>
            </a:extLst>
          </p:cNvPr>
          <p:cNvSpPr txBox="1"/>
          <p:nvPr/>
        </p:nvSpPr>
        <p:spPr>
          <a:xfrm>
            <a:off x="4871098" y="2542827"/>
            <a:ext cx="6835033" cy="40934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It is important to pay attention to the frame used for the analysis of protection risks.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Human rights analysis is an integral part of engagement with the human rights mechanisms.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 comprehensive human rights analysis requires input collected directly from IDPs on their enjoyment of human rights as well as from other actors.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States have the primary responsibility to realize human rights and address human rights violations.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2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75795EFC-6FA2-48B6-B431-344ACB6F02F0}"/>
              </a:ext>
            </a:extLst>
          </p:cNvPr>
          <p:cNvSpPr txBox="1"/>
          <p:nvPr/>
        </p:nvSpPr>
        <p:spPr>
          <a:xfrm>
            <a:off x="960199" y="3013501"/>
            <a:ext cx="10271602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hu-HU" sz="4800" b="1" dirty="0" err="1">
                <a:solidFill>
                  <a:srgbClr val="00AEEF"/>
                </a:solidFill>
              </a:rPr>
              <a:t>Thank</a:t>
            </a:r>
            <a:r>
              <a:rPr lang="hu-HU" sz="4800" b="1" dirty="0">
                <a:solidFill>
                  <a:srgbClr val="00AEEF"/>
                </a:solidFill>
              </a:rPr>
              <a:t> </a:t>
            </a:r>
            <a:r>
              <a:rPr lang="hu-HU" sz="4800" b="1" dirty="0" err="1">
                <a:solidFill>
                  <a:srgbClr val="00AEEF"/>
                </a:solidFill>
              </a:rPr>
              <a:t>you</a:t>
            </a:r>
            <a:r>
              <a:rPr lang="hu-HU" sz="4800" b="1" dirty="0">
                <a:solidFill>
                  <a:srgbClr val="00AEEF"/>
                </a:solidFill>
              </a:rPr>
              <a:t> </a:t>
            </a:r>
            <a:r>
              <a:rPr lang="hu-HU" sz="4800" b="1" dirty="0" err="1">
                <a:solidFill>
                  <a:srgbClr val="00AEEF"/>
                </a:solidFill>
              </a:rPr>
              <a:t>for</a:t>
            </a:r>
            <a:r>
              <a:rPr lang="hu-HU" sz="4800" b="1" dirty="0">
                <a:solidFill>
                  <a:srgbClr val="00AEEF"/>
                </a:solidFill>
              </a:rPr>
              <a:t> </a:t>
            </a:r>
            <a:r>
              <a:rPr lang="hu-HU" sz="4800" b="1" dirty="0" err="1">
                <a:solidFill>
                  <a:srgbClr val="00AEEF"/>
                </a:solidFill>
              </a:rPr>
              <a:t>your</a:t>
            </a:r>
            <a:r>
              <a:rPr lang="hu-HU" sz="4800" b="1" dirty="0">
                <a:solidFill>
                  <a:srgbClr val="00AEEF"/>
                </a:solidFill>
              </a:rPr>
              <a:t> </a:t>
            </a:r>
            <a:r>
              <a:rPr lang="hu-HU" sz="4800" b="1" dirty="0" err="1">
                <a:solidFill>
                  <a:srgbClr val="00AEEF"/>
                </a:solidFill>
              </a:rPr>
              <a:t>attention</a:t>
            </a:r>
            <a:r>
              <a:rPr lang="hu-HU" sz="4800" b="1" dirty="0">
                <a:solidFill>
                  <a:srgbClr val="00AEEF"/>
                </a:solidFill>
              </a:rPr>
              <a:t>!</a:t>
            </a:r>
            <a:endParaRPr lang="en-US" sz="4800" b="1" dirty="0">
              <a:solidFill>
                <a:srgbClr val="00AEEF"/>
              </a:solidFill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82C03AC0-B962-4C22-BAB5-135A440E7CBA}"/>
              </a:ext>
            </a:extLst>
          </p:cNvPr>
          <p:cNvSpPr txBox="1"/>
          <p:nvPr/>
        </p:nvSpPr>
        <p:spPr>
          <a:xfrm>
            <a:off x="320808" y="3546178"/>
            <a:ext cx="11550383" cy="10772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Session 2 – Human rights analysis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873108A-82E4-44EB-BD99-D2F9A57A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191" y="278163"/>
            <a:ext cx="1397169" cy="287089"/>
          </a:xfrm>
          <a:prstGeom prst="rect">
            <a:avLst/>
          </a:prstGeom>
        </p:spPr>
      </p:pic>
      <p:pic>
        <p:nvPicPr>
          <p:cNvPr id="8" name="Kép 7" descr="A képen sziluett látható&#10;&#10;Automatikusan generált leírás">
            <a:extLst>
              <a:ext uri="{FF2B5EF4-FFF2-40B4-BE49-F238E27FC236}">
                <a16:creationId xmlns:a16="http://schemas.microsoft.com/office/drawing/2014/main" id="{F756992C-B508-450A-8D32-8BACF43D1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92" y="278163"/>
            <a:ext cx="2841532" cy="157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4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E958DB4A-2E7F-4F9D-88E0-F8EC4A522858}"/>
              </a:ext>
            </a:extLst>
          </p:cNvPr>
          <p:cNvSpPr txBox="1"/>
          <p:nvPr/>
        </p:nvSpPr>
        <p:spPr>
          <a:xfrm>
            <a:off x="3257501" y="242086"/>
            <a:ext cx="5889994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hu-HU" sz="3600" b="1" dirty="0" err="1">
                <a:solidFill>
                  <a:srgbClr val="00AEEF"/>
                </a:solidFill>
                <a:cs typeface="Arial" panose="020B0604020202020204" pitchFamily="34" charset="0"/>
              </a:rPr>
              <a:t>Ground</a:t>
            </a:r>
            <a:r>
              <a:rPr lang="hu-HU" sz="3600" b="1" dirty="0">
                <a:solidFill>
                  <a:srgbClr val="00AEEF"/>
                </a:solidFill>
                <a:cs typeface="Arial" panose="020B0604020202020204" pitchFamily="34" charset="0"/>
              </a:rPr>
              <a:t> </a:t>
            </a:r>
            <a:r>
              <a:rPr lang="hu-HU" sz="3600" b="1" dirty="0" err="1">
                <a:solidFill>
                  <a:srgbClr val="00AEEF"/>
                </a:solidFill>
                <a:cs typeface="Arial" panose="020B0604020202020204" pitchFamily="34" charset="0"/>
              </a:rPr>
              <a:t>rules</a:t>
            </a:r>
            <a:r>
              <a:rPr lang="hu-HU" sz="3600" b="1" dirty="0">
                <a:solidFill>
                  <a:srgbClr val="00AEEF"/>
                </a:solidFill>
                <a:cs typeface="Arial" panose="020B0604020202020204" pitchFamily="34" charset="0"/>
              </a:rPr>
              <a:t> </a:t>
            </a:r>
            <a:r>
              <a:rPr lang="hu-HU" sz="3600" b="1" dirty="0" err="1">
                <a:solidFill>
                  <a:srgbClr val="00AEEF"/>
                </a:solidFill>
                <a:cs typeface="Arial" panose="020B0604020202020204" pitchFamily="34" charset="0"/>
              </a:rPr>
              <a:t>for</a:t>
            </a:r>
            <a:r>
              <a:rPr lang="hu-HU" sz="3600" b="1" dirty="0">
                <a:solidFill>
                  <a:srgbClr val="00AEEF"/>
                </a:solidFill>
                <a:cs typeface="Arial" panose="020B0604020202020204" pitchFamily="34" charset="0"/>
              </a:rPr>
              <a:t> </a:t>
            </a:r>
            <a:r>
              <a:rPr lang="hu-HU" sz="3600" b="1" dirty="0" err="1">
                <a:solidFill>
                  <a:srgbClr val="00AEEF"/>
                </a:solidFill>
                <a:cs typeface="Arial" panose="020B0604020202020204" pitchFamily="34" charset="0"/>
              </a:rPr>
              <a:t>this</a:t>
            </a:r>
            <a:r>
              <a:rPr lang="hu-HU" sz="3600" b="1" dirty="0">
                <a:solidFill>
                  <a:srgbClr val="00AEEF"/>
                </a:solidFill>
                <a:cs typeface="Arial" panose="020B0604020202020204" pitchFamily="34" charset="0"/>
              </a:rPr>
              <a:t> </a:t>
            </a:r>
            <a:r>
              <a:rPr lang="hu-HU" sz="3600" b="1" dirty="0" err="1">
                <a:solidFill>
                  <a:srgbClr val="00AEEF"/>
                </a:solidFill>
                <a:cs typeface="Arial" panose="020B0604020202020204" pitchFamily="34" charset="0"/>
              </a:rPr>
              <a:t>webinar</a:t>
            </a:r>
            <a:endParaRPr lang="en-GB" sz="3600" b="1" dirty="0">
              <a:solidFill>
                <a:srgbClr val="00AEEF"/>
              </a:solidFill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FC98E10-C372-4DC8-88D6-56B2B6ACC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191" y="278163"/>
            <a:ext cx="1397169" cy="287089"/>
          </a:xfrm>
          <a:prstGeom prst="rect">
            <a:avLst/>
          </a:prstGeom>
        </p:spPr>
      </p:pic>
      <p:sp>
        <p:nvSpPr>
          <p:cNvPr id="7" name="Ellipszis 6">
            <a:extLst>
              <a:ext uri="{FF2B5EF4-FFF2-40B4-BE49-F238E27FC236}">
                <a16:creationId xmlns:a16="http://schemas.microsoft.com/office/drawing/2014/main" id="{F832BA33-D047-411B-8B75-7A4EC332A56C}"/>
              </a:ext>
            </a:extLst>
          </p:cNvPr>
          <p:cNvSpPr/>
          <p:nvPr/>
        </p:nvSpPr>
        <p:spPr>
          <a:xfrm>
            <a:off x="1098798" y="2082845"/>
            <a:ext cx="1474385" cy="1474385"/>
          </a:xfrm>
          <a:prstGeom prst="ellipse">
            <a:avLst/>
          </a:prstGeom>
          <a:solidFill>
            <a:srgbClr val="00AEEF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églalap 7" descr="Web Design">
            <a:extLst>
              <a:ext uri="{FF2B5EF4-FFF2-40B4-BE49-F238E27FC236}">
                <a16:creationId xmlns:a16="http://schemas.microsoft.com/office/drawing/2014/main" id="{77FA7B0F-879E-4838-84F8-2B308518B5C8}"/>
              </a:ext>
            </a:extLst>
          </p:cNvPr>
          <p:cNvSpPr/>
          <p:nvPr/>
        </p:nvSpPr>
        <p:spPr>
          <a:xfrm>
            <a:off x="1413012" y="2397052"/>
            <a:ext cx="845959" cy="84595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AE2B0940-EBDE-4C36-997A-3951070054D7}"/>
              </a:ext>
            </a:extLst>
          </p:cNvPr>
          <p:cNvGrpSpPr/>
          <p:nvPr/>
        </p:nvGrpSpPr>
        <p:grpSpPr>
          <a:xfrm>
            <a:off x="627478" y="4055154"/>
            <a:ext cx="2417026" cy="720000"/>
            <a:chOff x="367686" y="3047508"/>
            <a:chExt cx="2417026" cy="720000"/>
          </a:xfrm>
        </p:grpSpPr>
        <p:sp>
          <p:nvSpPr>
            <p:cNvPr id="25" name="Téglalap 24">
              <a:extLst>
                <a:ext uri="{FF2B5EF4-FFF2-40B4-BE49-F238E27FC236}">
                  <a16:creationId xmlns:a16="http://schemas.microsoft.com/office/drawing/2014/main" id="{19A521F0-251C-4272-AA40-D6FDA4331007}"/>
                </a:ext>
              </a:extLst>
            </p:cNvPr>
            <p:cNvSpPr/>
            <p:nvPr/>
          </p:nvSpPr>
          <p:spPr>
            <a:xfrm>
              <a:off x="367686" y="3047508"/>
              <a:ext cx="2417026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Szövegdoboz 25">
              <a:extLst>
                <a:ext uri="{FF2B5EF4-FFF2-40B4-BE49-F238E27FC236}">
                  <a16:creationId xmlns:a16="http://schemas.microsoft.com/office/drawing/2014/main" id="{A4EEA0DA-0EFD-4FF3-BA26-2089EB73A3CB}"/>
                </a:ext>
              </a:extLst>
            </p:cNvPr>
            <p:cNvSpPr txBox="1"/>
            <p:nvPr/>
          </p:nvSpPr>
          <p:spPr>
            <a:xfrm>
              <a:off x="367686" y="3047508"/>
              <a:ext cx="2417026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Lato"/>
                  <a:cs typeface="Lato"/>
                </a:rPr>
                <a:t>The webinar will last for 2h</a:t>
              </a:r>
            </a:p>
          </p:txBody>
        </p:sp>
      </p:grpSp>
      <p:sp>
        <p:nvSpPr>
          <p:cNvPr id="10" name="Ellipszis 9">
            <a:extLst>
              <a:ext uri="{FF2B5EF4-FFF2-40B4-BE49-F238E27FC236}">
                <a16:creationId xmlns:a16="http://schemas.microsoft.com/office/drawing/2014/main" id="{0F06E9C8-4416-46F3-A9DA-CBC636A211F2}"/>
              </a:ext>
            </a:extLst>
          </p:cNvPr>
          <p:cNvSpPr/>
          <p:nvPr/>
        </p:nvSpPr>
        <p:spPr>
          <a:xfrm>
            <a:off x="3938804" y="2082845"/>
            <a:ext cx="1474385" cy="1474385"/>
          </a:xfrm>
          <a:prstGeom prst="ellipse">
            <a:avLst/>
          </a:prstGeom>
          <a:solidFill>
            <a:srgbClr val="ED1C24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églalap 10" descr="Sign Language">
            <a:extLst>
              <a:ext uri="{FF2B5EF4-FFF2-40B4-BE49-F238E27FC236}">
                <a16:creationId xmlns:a16="http://schemas.microsoft.com/office/drawing/2014/main" id="{355BE144-53D8-4EBC-8BE4-19F11C2CD403}"/>
              </a:ext>
            </a:extLst>
          </p:cNvPr>
          <p:cNvSpPr/>
          <p:nvPr/>
        </p:nvSpPr>
        <p:spPr>
          <a:xfrm>
            <a:off x="4253017" y="2397052"/>
            <a:ext cx="845959" cy="84595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4C783931-1A2B-4D17-AF81-BEDA0925ED63}"/>
              </a:ext>
            </a:extLst>
          </p:cNvPr>
          <p:cNvGrpSpPr/>
          <p:nvPr/>
        </p:nvGrpSpPr>
        <p:grpSpPr>
          <a:xfrm>
            <a:off x="3467484" y="4055154"/>
            <a:ext cx="2417026" cy="720000"/>
            <a:chOff x="3207692" y="3047508"/>
            <a:chExt cx="2417026" cy="720000"/>
          </a:xfrm>
        </p:grpSpPr>
        <p:sp>
          <p:nvSpPr>
            <p:cNvPr id="23" name="Téglalap 22">
              <a:extLst>
                <a:ext uri="{FF2B5EF4-FFF2-40B4-BE49-F238E27FC236}">
                  <a16:creationId xmlns:a16="http://schemas.microsoft.com/office/drawing/2014/main" id="{7F514C83-88F5-4DF3-A8F9-950AE85009EC}"/>
                </a:ext>
              </a:extLst>
            </p:cNvPr>
            <p:cNvSpPr/>
            <p:nvPr/>
          </p:nvSpPr>
          <p:spPr>
            <a:xfrm>
              <a:off x="3207692" y="3047508"/>
              <a:ext cx="2417026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Szövegdoboz 23">
              <a:extLst>
                <a:ext uri="{FF2B5EF4-FFF2-40B4-BE49-F238E27FC236}">
                  <a16:creationId xmlns:a16="http://schemas.microsoft.com/office/drawing/2014/main" id="{54256322-E5E7-447D-A8E9-44B9EFD3863D}"/>
                </a:ext>
              </a:extLst>
            </p:cNvPr>
            <p:cNvSpPr txBox="1"/>
            <p:nvPr/>
          </p:nvSpPr>
          <p:spPr>
            <a:xfrm>
              <a:off x="3207692" y="3047508"/>
              <a:ext cx="2417026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Lato"/>
                  <a:cs typeface="Lato"/>
                </a:rPr>
                <a:t>Participate – raise your hand, chat</a:t>
              </a:r>
            </a:p>
          </p:txBody>
        </p:sp>
      </p:grpSp>
      <p:sp>
        <p:nvSpPr>
          <p:cNvPr id="13" name="Ellipszis 12">
            <a:extLst>
              <a:ext uri="{FF2B5EF4-FFF2-40B4-BE49-F238E27FC236}">
                <a16:creationId xmlns:a16="http://schemas.microsoft.com/office/drawing/2014/main" id="{69FF3D34-C96E-4AC0-863C-88ED21F10C43}"/>
              </a:ext>
            </a:extLst>
          </p:cNvPr>
          <p:cNvSpPr/>
          <p:nvPr/>
        </p:nvSpPr>
        <p:spPr>
          <a:xfrm>
            <a:off x="6778809" y="2082845"/>
            <a:ext cx="1474385" cy="1474385"/>
          </a:xfrm>
          <a:prstGeom prst="ellipse">
            <a:avLst/>
          </a:prstGeom>
          <a:solidFill>
            <a:srgbClr val="FBB040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églalap 13" descr="Mute Speaker">
            <a:extLst>
              <a:ext uri="{FF2B5EF4-FFF2-40B4-BE49-F238E27FC236}">
                <a16:creationId xmlns:a16="http://schemas.microsoft.com/office/drawing/2014/main" id="{1A104596-16E8-4060-A9DE-44668546948D}"/>
              </a:ext>
            </a:extLst>
          </p:cNvPr>
          <p:cNvSpPr/>
          <p:nvPr/>
        </p:nvSpPr>
        <p:spPr>
          <a:xfrm>
            <a:off x="7093023" y="2397052"/>
            <a:ext cx="845959" cy="845959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6DCF3AB3-BCC4-4008-AD79-5949798257A7}"/>
              </a:ext>
            </a:extLst>
          </p:cNvPr>
          <p:cNvGrpSpPr/>
          <p:nvPr/>
        </p:nvGrpSpPr>
        <p:grpSpPr>
          <a:xfrm>
            <a:off x="6307489" y="4055154"/>
            <a:ext cx="2417026" cy="720000"/>
            <a:chOff x="6047697" y="3047508"/>
            <a:chExt cx="2417026" cy="720000"/>
          </a:xfrm>
        </p:grpSpPr>
        <p:sp>
          <p:nvSpPr>
            <p:cNvPr id="21" name="Téglalap 20">
              <a:extLst>
                <a:ext uri="{FF2B5EF4-FFF2-40B4-BE49-F238E27FC236}">
                  <a16:creationId xmlns:a16="http://schemas.microsoft.com/office/drawing/2014/main" id="{F983B6B3-E9A7-41DC-883A-BE7DCBCDB41C}"/>
                </a:ext>
              </a:extLst>
            </p:cNvPr>
            <p:cNvSpPr/>
            <p:nvPr/>
          </p:nvSpPr>
          <p:spPr>
            <a:xfrm>
              <a:off x="6047697" y="3047508"/>
              <a:ext cx="2417026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Szövegdoboz 21">
              <a:extLst>
                <a:ext uri="{FF2B5EF4-FFF2-40B4-BE49-F238E27FC236}">
                  <a16:creationId xmlns:a16="http://schemas.microsoft.com/office/drawing/2014/main" id="{EC7B9DAC-B26B-4CA3-9FC3-1BAE9212AA90}"/>
                </a:ext>
              </a:extLst>
            </p:cNvPr>
            <p:cNvSpPr txBox="1"/>
            <p:nvPr/>
          </p:nvSpPr>
          <p:spPr>
            <a:xfrm>
              <a:off x="6047697" y="3047508"/>
              <a:ext cx="2417026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Lato"/>
                  <a:cs typeface="Lato"/>
                </a:rPr>
                <a:t>Mute your microphone when you are not speaking</a:t>
              </a:r>
            </a:p>
          </p:txBody>
        </p:sp>
      </p:grpSp>
      <p:sp>
        <p:nvSpPr>
          <p:cNvPr id="16" name="Ellipszis 15">
            <a:extLst>
              <a:ext uri="{FF2B5EF4-FFF2-40B4-BE49-F238E27FC236}">
                <a16:creationId xmlns:a16="http://schemas.microsoft.com/office/drawing/2014/main" id="{FC6481B5-117D-4A1E-A641-C465B35D7E35}"/>
              </a:ext>
            </a:extLst>
          </p:cNvPr>
          <p:cNvSpPr/>
          <p:nvPr/>
        </p:nvSpPr>
        <p:spPr>
          <a:xfrm>
            <a:off x="9618815" y="2121533"/>
            <a:ext cx="1474385" cy="1474385"/>
          </a:xfrm>
          <a:prstGeom prst="ellipse">
            <a:avLst/>
          </a:prstGeom>
          <a:solidFill>
            <a:srgbClr val="00A651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églalap 16" descr="Chat">
            <a:extLst>
              <a:ext uri="{FF2B5EF4-FFF2-40B4-BE49-F238E27FC236}">
                <a16:creationId xmlns:a16="http://schemas.microsoft.com/office/drawing/2014/main" id="{A42A383A-5741-4042-A755-B4E5FEA4A6AA}"/>
              </a:ext>
            </a:extLst>
          </p:cNvPr>
          <p:cNvSpPr/>
          <p:nvPr/>
        </p:nvSpPr>
        <p:spPr>
          <a:xfrm>
            <a:off x="9933028" y="2435746"/>
            <a:ext cx="845959" cy="845959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7203ED61-41E1-45A6-ACF4-12FA1A78089A}"/>
              </a:ext>
            </a:extLst>
          </p:cNvPr>
          <p:cNvGrpSpPr/>
          <p:nvPr/>
        </p:nvGrpSpPr>
        <p:grpSpPr>
          <a:xfrm>
            <a:off x="9147495" y="4055154"/>
            <a:ext cx="2417026" cy="720000"/>
            <a:chOff x="8887703" y="3047508"/>
            <a:chExt cx="2417026" cy="720000"/>
          </a:xfrm>
        </p:grpSpPr>
        <p:sp>
          <p:nvSpPr>
            <p:cNvPr id="19" name="Téglalap 18">
              <a:extLst>
                <a:ext uri="{FF2B5EF4-FFF2-40B4-BE49-F238E27FC236}">
                  <a16:creationId xmlns:a16="http://schemas.microsoft.com/office/drawing/2014/main" id="{81782BAA-B0EE-451F-8CF1-10B57F41264F}"/>
                </a:ext>
              </a:extLst>
            </p:cNvPr>
            <p:cNvSpPr/>
            <p:nvPr/>
          </p:nvSpPr>
          <p:spPr>
            <a:xfrm>
              <a:off x="8887703" y="3047508"/>
              <a:ext cx="2417026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id="{3753DD25-4FB9-475F-9ECD-B7090254F021}"/>
                </a:ext>
              </a:extLst>
            </p:cNvPr>
            <p:cNvSpPr txBox="1"/>
            <p:nvPr/>
          </p:nvSpPr>
          <p:spPr>
            <a:xfrm>
              <a:off x="8887703" y="3047508"/>
              <a:ext cx="2417026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Lato"/>
                  <a:cs typeface="Lato"/>
                </a:rPr>
                <a:t>Share your comments, observations and questions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56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41EAA7D-8F86-C34D-BF9B-86406240E586}"/>
              </a:ext>
            </a:extLst>
          </p:cNvPr>
          <p:cNvSpPr/>
          <p:nvPr/>
        </p:nvSpPr>
        <p:spPr>
          <a:xfrm>
            <a:off x="2897275" y="1104523"/>
            <a:ext cx="9017085" cy="5222186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1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F28E73-97D7-C548-AC97-E3037F73B82C}"/>
              </a:ext>
            </a:extLst>
          </p:cNvPr>
          <p:cNvCxnSpPr/>
          <p:nvPr/>
        </p:nvCxnSpPr>
        <p:spPr>
          <a:xfrm>
            <a:off x="10373205" y="929353"/>
            <a:ext cx="1513446" cy="0"/>
          </a:xfrm>
          <a:prstGeom prst="line">
            <a:avLst/>
          </a:prstGeom>
          <a:ln w="76200" cap="rnd" cmpd="sng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">
            <a:extLst>
              <a:ext uri="{FF2B5EF4-FFF2-40B4-BE49-F238E27FC236}">
                <a16:creationId xmlns:a16="http://schemas.microsoft.com/office/drawing/2014/main" id="{FAA6055B-BD9A-4989-93DB-C1864E49569A}"/>
              </a:ext>
            </a:extLst>
          </p:cNvPr>
          <p:cNvSpPr txBox="1"/>
          <p:nvPr/>
        </p:nvSpPr>
        <p:spPr>
          <a:xfrm>
            <a:off x="5585989" y="1359213"/>
            <a:ext cx="5453405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+mn-lt"/>
              </a:rPr>
              <a:t>What this </a:t>
            </a:r>
            <a:r>
              <a:rPr lang="hu-HU" altLang="en-US" sz="3600" b="1" dirty="0">
                <a:solidFill>
                  <a:schemeClr val="bg1"/>
                </a:solidFill>
                <a:latin typeface="+mn-lt"/>
              </a:rPr>
              <a:t>session</a:t>
            </a:r>
            <a:r>
              <a:rPr lang="en-US" altLang="en-US" sz="3600" b="1" dirty="0">
                <a:solidFill>
                  <a:schemeClr val="bg1"/>
                </a:solidFill>
                <a:latin typeface="+mn-lt"/>
              </a:rPr>
              <a:t> about: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F5671A-E6C8-49E1-9F89-357F69862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191" y="278163"/>
            <a:ext cx="1397169" cy="287089"/>
          </a:xfrm>
          <a:prstGeom prst="rect">
            <a:avLst/>
          </a:prstGeom>
        </p:spPr>
      </p:pic>
      <p:pic>
        <p:nvPicPr>
          <p:cNvPr id="11" name="Kép helye 4">
            <a:extLst>
              <a:ext uri="{FF2B5EF4-FFF2-40B4-BE49-F238E27FC236}">
                <a16:creationId xmlns:a16="http://schemas.microsoft.com/office/drawing/2014/main" id="{2849D3E8-60F4-4924-A0BE-F89BADE1A2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32" b="32"/>
          <a:stretch/>
        </p:blipFill>
        <p:spPr>
          <a:xfrm>
            <a:off x="0" y="-28195"/>
            <a:ext cx="5151422" cy="5102207"/>
          </a:xfr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2AA3E40-D3FC-4983-A51C-A6A3C0425D55}"/>
              </a:ext>
            </a:extLst>
          </p:cNvPr>
          <p:cNvSpPr txBox="1"/>
          <p:nvPr/>
        </p:nvSpPr>
        <p:spPr>
          <a:xfrm>
            <a:off x="5585989" y="2062072"/>
            <a:ext cx="5324668" cy="4031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Discuss elements to include in a human rights analysis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How to use the Protection Analysis Framework (PAF) for human rights analysis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Conduct a simple case study of a human rights analysis based on the PAF</a:t>
            </a:r>
          </a:p>
        </p:txBody>
      </p:sp>
    </p:spTree>
    <p:extLst>
      <p:ext uri="{BB962C8B-B14F-4D97-AF65-F5344CB8AC3E}">
        <p14:creationId xmlns:p14="http://schemas.microsoft.com/office/powerpoint/2010/main" val="38685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67B1CE92-6FB0-460C-AA93-B689AB1C7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191" y="278163"/>
            <a:ext cx="1397169" cy="287089"/>
          </a:xfrm>
          <a:prstGeom prst="rect">
            <a:avLst/>
          </a:prstGeom>
        </p:spPr>
      </p:pic>
      <p:pic>
        <p:nvPicPr>
          <p:cNvPr id="6" name="Kép helye 4">
            <a:extLst>
              <a:ext uri="{FF2B5EF4-FFF2-40B4-BE49-F238E27FC236}">
                <a16:creationId xmlns:a16="http://schemas.microsoft.com/office/drawing/2014/main" id="{7FD3EBD4-4BE5-4DC3-872D-A84533DAAC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733" r="733"/>
          <a:stretch/>
        </p:blipFill>
        <p:spPr>
          <a:xfrm>
            <a:off x="0" y="0"/>
            <a:ext cx="6924152" cy="6858000"/>
          </a:xfrm>
        </p:spPr>
      </p:pic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20D4816D-B157-45B5-ABEE-7A2BD79718F9}"/>
              </a:ext>
            </a:extLst>
          </p:cNvPr>
          <p:cNvCxnSpPr/>
          <p:nvPr/>
        </p:nvCxnSpPr>
        <p:spPr>
          <a:xfrm>
            <a:off x="7102706" y="6549587"/>
            <a:ext cx="1513446" cy="0"/>
          </a:xfrm>
          <a:prstGeom prst="line">
            <a:avLst/>
          </a:prstGeom>
          <a:ln w="76200" cap="rnd" cmpd="sng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058344C-A7E8-48C6-B804-4DBF62DEE07F}"/>
              </a:ext>
            </a:extLst>
          </p:cNvPr>
          <p:cNvSpPr txBox="1"/>
          <p:nvPr/>
        </p:nvSpPr>
        <p:spPr>
          <a:xfrm>
            <a:off x="7170346" y="874381"/>
            <a:ext cx="4485946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600" b="1" dirty="0">
                <a:solidFill>
                  <a:srgbClr val="00AEEF"/>
                </a:solidFill>
                <a:cs typeface="Arial" panose="020B0604020202020204" pitchFamily="34" charset="0"/>
              </a:rPr>
              <a:t>Human rights analysis</a:t>
            </a:r>
            <a:endParaRPr lang="en-GB" sz="3600" b="1" dirty="0">
              <a:solidFill>
                <a:srgbClr val="00AEEF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F24DE8C-5EA6-44CD-9D08-2339E472F8B2}"/>
              </a:ext>
            </a:extLst>
          </p:cNvPr>
          <p:cNvSpPr txBox="1"/>
          <p:nvPr/>
        </p:nvSpPr>
        <p:spPr>
          <a:xfrm>
            <a:off x="7170346" y="1829119"/>
            <a:ext cx="4615254" cy="432426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It is part of the human rights engagement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Objectives of human rights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What we analyze as part of a human rights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What can the human rights analysis tell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How can we use the human rights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3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DEAFD7-A20D-9B47-B35A-1CBB6C3FF630}"/>
              </a:ext>
            </a:extLst>
          </p:cNvPr>
          <p:cNvSpPr/>
          <p:nvPr/>
        </p:nvSpPr>
        <p:spPr>
          <a:xfrm>
            <a:off x="1" y="0"/>
            <a:ext cx="706169" cy="68580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10" dirty="0">
              <a:solidFill>
                <a:srgbClr val="00AEEF"/>
              </a:solidFill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23707C03-18E3-4B6E-8A97-8CB7B4CABCB8}"/>
              </a:ext>
            </a:extLst>
          </p:cNvPr>
          <p:cNvSpPr txBox="1"/>
          <p:nvPr/>
        </p:nvSpPr>
        <p:spPr>
          <a:xfrm>
            <a:off x="977775" y="421707"/>
            <a:ext cx="10936585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600" b="1" dirty="0">
                <a:solidFill>
                  <a:srgbClr val="00AEEF"/>
                </a:solidFill>
                <a:cs typeface="Arial" panose="020B0604020202020204" pitchFamily="34" charset="0"/>
              </a:rPr>
              <a:t>Protection Analysis tools:</a:t>
            </a:r>
            <a:r>
              <a:rPr lang="hu-HU" sz="3600" b="1" dirty="0">
                <a:solidFill>
                  <a:srgbClr val="00AEEF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AEEF"/>
                </a:solidFill>
                <a:cs typeface="Arial" panose="020B0604020202020204" pitchFamily="34" charset="0"/>
              </a:rPr>
              <a:t> Severity Ranking</a:t>
            </a:r>
            <a:endParaRPr lang="en-GB" sz="3600" b="1" dirty="0">
              <a:solidFill>
                <a:srgbClr val="00AEEF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8D522586-02A4-40DE-A408-58195CCAA3EA}"/>
              </a:ext>
            </a:extLst>
          </p:cNvPr>
          <p:cNvSpPr txBox="1"/>
          <p:nvPr/>
        </p:nvSpPr>
        <p:spPr>
          <a:xfrm>
            <a:off x="977775" y="1459229"/>
            <a:ext cx="3865829" cy="39395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Severity Scale is not concept and tool created by humanitarian actors, but adapted by them.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Its origins are found in the medical ‘Triage’, the practice used to </a:t>
            </a:r>
            <a:r>
              <a:rPr lang="en-US" sz="25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decide the order of treatment of a large number of patients or casualties.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9F42D6-91E4-4128-97CF-94E04B89FBE3}"/>
              </a:ext>
            </a:extLst>
          </p:cNvPr>
          <p:cNvCxnSpPr/>
          <p:nvPr/>
        </p:nvCxnSpPr>
        <p:spPr>
          <a:xfrm>
            <a:off x="1113577" y="6356758"/>
            <a:ext cx="1513446" cy="0"/>
          </a:xfrm>
          <a:prstGeom prst="line">
            <a:avLst/>
          </a:prstGeom>
          <a:ln w="76200" cap="rnd" cmpd="sng"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>
            <a:extLst>
              <a:ext uri="{FF2B5EF4-FFF2-40B4-BE49-F238E27FC236}">
                <a16:creationId xmlns:a16="http://schemas.microsoft.com/office/drawing/2014/main" id="{2A5A67FF-84EB-4DFF-B2DE-562BE730F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91" y="278163"/>
            <a:ext cx="1397169" cy="28708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CD7E7538-A0A1-4A7A-974E-6F5CDBF8C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209" y="1342181"/>
            <a:ext cx="6867584" cy="41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DEAFD7-A20D-9B47-B35A-1CBB6C3FF630}"/>
              </a:ext>
            </a:extLst>
          </p:cNvPr>
          <p:cNvSpPr/>
          <p:nvPr/>
        </p:nvSpPr>
        <p:spPr>
          <a:xfrm>
            <a:off x="1" y="0"/>
            <a:ext cx="706169" cy="68580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10" dirty="0">
              <a:solidFill>
                <a:srgbClr val="00AEEF"/>
              </a:solidFill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23707C03-18E3-4B6E-8A97-8CB7B4CABCB8}"/>
              </a:ext>
            </a:extLst>
          </p:cNvPr>
          <p:cNvSpPr txBox="1"/>
          <p:nvPr/>
        </p:nvSpPr>
        <p:spPr>
          <a:xfrm>
            <a:off x="977775" y="421707"/>
            <a:ext cx="10936585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600" b="1" dirty="0">
                <a:solidFill>
                  <a:srgbClr val="00AEEF"/>
                </a:solidFill>
                <a:cs typeface="Arial" panose="020B0604020202020204" pitchFamily="34" charset="0"/>
              </a:rPr>
              <a:t>What is a Protection Severity Ranking?</a:t>
            </a:r>
            <a:br>
              <a:rPr lang="en-US" sz="3600" b="1" dirty="0">
                <a:solidFill>
                  <a:srgbClr val="00AEEF"/>
                </a:solidFill>
                <a:cs typeface="Arial" panose="020B0604020202020204" pitchFamily="34" charset="0"/>
              </a:rPr>
            </a:br>
            <a:endParaRPr lang="en-GB" sz="3600" b="1" dirty="0">
              <a:solidFill>
                <a:srgbClr val="00AEEF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8D522586-02A4-40DE-A408-58195CCAA3EA}"/>
              </a:ext>
            </a:extLst>
          </p:cNvPr>
          <p:cNvSpPr txBox="1"/>
          <p:nvPr/>
        </p:nvSpPr>
        <p:spPr>
          <a:xfrm>
            <a:off x="977775" y="1294799"/>
            <a:ext cx="10601607" cy="48320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Protection Cluster use the severity scale as a measuring tool to </a:t>
            </a:r>
            <a:r>
              <a:rPr lang="en-GB" sz="2800" b="1" dirty="0"/>
              <a:t>identify and prioritize the geographical areas most affected by the crisis</a:t>
            </a:r>
            <a:r>
              <a:rPr lang="en-GB" sz="28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Is the key tool of the Protection Cluster and </a:t>
            </a:r>
            <a:r>
              <a:rPr lang="en-GB" sz="2800" dirty="0" err="1"/>
              <a:t>AoRs</a:t>
            </a:r>
            <a:r>
              <a:rPr lang="en-GB" sz="2800" dirty="0"/>
              <a:t> for accomplishing one of our core functions Clusters are responsible as for the  Inter-Agency Standing Committee (IASC) decision:</a:t>
            </a:r>
          </a:p>
          <a:p>
            <a:endParaRPr lang="en-GB" sz="2800" dirty="0"/>
          </a:p>
          <a:p>
            <a:r>
              <a:rPr lang="en-GB" sz="2800" b="1" i="1" dirty="0">
                <a:cs typeface="Calibri Light"/>
              </a:rPr>
              <a:t>Informing strategic decision-making of the HC/HCT for the humanitarian response through coordination of needs assessment, gap analysis and prioritization.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9F42D6-91E4-4128-97CF-94E04B89FBE3}"/>
              </a:ext>
            </a:extLst>
          </p:cNvPr>
          <p:cNvCxnSpPr/>
          <p:nvPr/>
        </p:nvCxnSpPr>
        <p:spPr>
          <a:xfrm>
            <a:off x="977775" y="6438239"/>
            <a:ext cx="1513446" cy="0"/>
          </a:xfrm>
          <a:prstGeom prst="line">
            <a:avLst/>
          </a:prstGeom>
          <a:ln w="76200" cap="rnd" cmpd="sng">
            <a:solidFill>
              <a:srgbClr val="FBB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>
            <a:extLst>
              <a:ext uri="{FF2B5EF4-FFF2-40B4-BE49-F238E27FC236}">
                <a16:creationId xmlns:a16="http://schemas.microsoft.com/office/drawing/2014/main" id="{2A5A67FF-84EB-4DFF-B2DE-562BE730F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91" y="278163"/>
            <a:ext cx="1397169" cy="2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2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E9A257-1E8A-4FB7-B3CB-5669B53AC7A7}"/>
              </a:ext>
            </a:extLst>
          </p:cNvPr>
          <p:cNvSpPr txBox="1">
            <a:spLocks/>
          </p:cNvSpPr>
          <p:nvPr/>
        </p:nvSpPr>
        <p:spPr>
          <a:xfrm>
            <a:off x="1068310" y="-299481"/>
            <a:ext cx="10755418" cy="4949467"/>
          </a:xfrm>
          <a:prstGeom prst="rect">
            <a:avLst/>
          </a:prstGeom>
        </p:spPr>
        <p:txBody>
          <a:bodyPr l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Times New Roman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  <a:t>AoR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  <a:t>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  <a:t>specific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  <a:t> Severity Scales can have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  <a:t>either the same </a:t>
            </a:r>
            <a:b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  <a:t>or lower scoring but not higher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  <a:t>than the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  <a:t>overarching </a:t>
            </a:r>
            <a:br>
              <a:rPr lang="hu-HU" i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  <a:t>Severity Scale scoring:</a:t>
            </a:r>
          </a:p>
          <a:p>
            <a:pPr marL="0" indent="0">
              <a:buNone/>
            </a:pPr>
            <a:b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</a:rPr>
              <a:t>Example: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Times New Roman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Times New Roman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Times New Roman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4230198-A3D7-4BAC-AFF7-71EF0788F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91" y="278163"/>
            <a:ext cx="1397169" cy="287089"/>
          </a:xfrm>
          <a:prstGeom prst="rect">
            <a:avLst/>
          </a:prstGeom>
        </p:spPr>
      </p:pic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F0B1BB69-C892-4508-953B-6E458958F08D}"/>
              </a:ext>
            </a:extLst>
          </p:cNvPr>
          <p:cNvCxnSpPr/>
          <p:nvPr/>
        </p:nvCxnSpPr>
        <p:spPr>
          <a:xfrm>
            <a:off x="1256917" y="6522330"/>
            <a:ext cx="1513446" cy="0"/>
          </a:xfrm>
          <a:prstGeom prst="line">
            <a:avLst/>
          </a:prstGeom>
          <a:ln w="76200" cap="rnd" cmpd="sng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id="{47301A7D-FFFB-445D-B13D-00343172C25C}"/>
              </a:ext>
            </a:extLst>
          </p:cNvPr>
          <p:cNvSpPr/>
          <p:nvPr/>
        </p:nvSpPr>
        <p:spPr>
          <a:xfrm>
            <a:off x="1" y="0"/>
            <a:ext cx="706169" cy="68580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10" dirty="0">
              <a:solidFill>
                <a:srgbClr val="00AEEF"/>
              </a:solidFill>
            </a:endParaRPr>
          </a:p>
        </p:txBody>
      </p:sp>
      <p:pic>
        <p:nvPicPr>
          <p:cNvPr id="3" name="Kép 2" descr="A képen asztal látható&#10;&#10;Automatikusan generált leírás">
            <a:extLst>
              <a:ext uri="{FF2B5EF4-FFF2-40B4-BE49-F238E27FC236}">
                <a16:creationId xmlns:a16="http://schemas.microsoft.com/office/drawing/2014/main" id="{8AE1629D-898D-4AC8-81BC-7F418A31F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10" y="2437596"/>
            <a:ext cx="9534970" cy="3249450"/>
          </a:xfrm>
          <a:prstGeom prst="rect">
            <a:avLst/>
          </a:prstGeom>
        </p:spPr>
      </p:pic>
      <p:pic>
        <p:nvPicPr>
          <p:cNvPr id="5" name="Kép 4" descr="A képen asztal látható&#10;&#10;Automatikusan generált leírás">
            <a:extLst>
              <a:ext uri="{FF2B5EF4-FFF2-40B4-BE49-F238E27FC236}">
                <a16:creationId xmlns:a16="http://schemas.microsoft.com/office/drawing/2014/main" id="{54825B6F-C7E4-4240-A3DA-FE3C27539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310" y="4322133"/>
            <a:ext cx="9534970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2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7">
            <a:extLst>
              <a:ext uri="{FF2B5EF4-FFF2-40B4-BE49-F238E27FC236}">
                <a16:creationId xmlns:a16="http://schemas.microsoft.com/office/drawing/2014/main" id="{3C2208EE-B5CD-4C87-BA22-77018A1CE586}"/>
              </a:ext>
            </a:extLst>
          </p:cNvPr>
          <p:cNvSpPr txBox="1"/>
          <p:nvPr/>
        </p:nvSpPr>
        <p:spPr>
          <a:xfrm>
            <a:off x="441403" y="112890"/>
            <a:ext cx="11309193" cy="175432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6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 analysis tools:</a:t>
            </a:r>
            <a:r>
              <a:rPr lang="hu-HU" sz="36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hu-HU" sz="36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 Analytical</a:t>
            </a:r>
            <a:r>
              <a:rPr lang="hu-HU" sz="36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</a:t>
            </a:r>
            <a:br>
              <a:rPr lang="en-US" sz="36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b="1" dirty="0">
              <a:solidFill>
                <a:srgbClr val="00AEE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E9A257-1E8A-4FB7-B3CB-5669B53AC7A7}"/>
              </a:ext>
            </a:extLst>
          </p:cNvPr>
          <p:cNvSpPr txBox="1">
            <a:spLocks/>
          </p:cNvSpPr>
          <p:nvPr/>
        </p:nvSpPr>
        <p:spPr>
          <a:xfrm>
            <a:off x="1523351" y="1725432"/>
            <a:ext cx="6502605" cy="757298"/>
          </a:xfrm>
          <a:prstGeom prst="rect">
            <a:avLst/>
          </a:prstGeom>
        </p:spPr>
        <p:txBody>
          <a:bodyPr l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 we heard from the field?</a:t>
            </a:r>
            <a:endParaRPr lang="en-I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I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4230198-A3D7-4BAC-AFF7-71EF0788F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91" y="278163"/>
            <a:ext cx="1397169" cy="287089"/>
          </a:xfrm>
          <a:prstGeom prst="rect">
            <a:avLst/>
          </a:prstGeom>
        </p:spPr>
      </p:pic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F0B1BB69-C892-4508-953B-6E458958F08D}"/>
              </a:ext>
            </a:extLst>
          </p:cNvPr>
          <p:cNvCxnSpPr/>
          <p:nvPr/>
        </p:nvCxnSpPr>
        <p:spPr>
          <a:xfrm>
            <a:off x="10255659" y="6345096"/>
            <a:ext cx="1513446" cy="0"/>
          </a:xfrm>
          <a:prstGeom prst="line">
            <a:avLst/>
          </a:prstGeom>
          <a:ln w="76200" cap="rnd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B7817F13-BCE7-4EE4-BC75-B2A7357EF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081" y="1126091"/>
            <a:ext cx="3562428" cy="460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7ECC3740-348C-4EA9-8AF8-622A3C269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96" y="1637291"/>
            <a:ext cx="866896" cy="93358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3044BF-ABD8-4921-842D-8D721778B5F4}"/>
              </a:ext>
            </a:extLst>
          </p:cNvPr>
          <p:cNvSpPr txBox="1">
            <a:spLocks/>
          </p:cNvSpPr>
          <p:nvPr/>
        </p:nvSpPr>
        <p:spPr>
          <a:xfrm>
            <a:off x="1468789" y="2825676"/>
            <a:ext cx="6502605" cy="1593110"/>
          </a:xfrm>
          <a:prstGeom prst="rect">
            <a:avLst/>
          </a:prstGeom>
        </p:spPr>
        <p:txBody>
          <a:bodyPr l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“What is a protection risk? If it’s still a vague term, then people come with different kinds of answers and analysis.       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need a shared understanding</a:t>
            </a: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B7EB2F-54B5-4D7D-8789-712D8BF55A92}"/>
              </a:ext>
            </a:extLst>
          </p:cNvPr>
          <p:cNvSpPr txBox="1">
            <a:spLocks/>
          </p:cNvSpPr>
          <p:nvPr/>
        </p:nvSpPr>
        <p:spPr>
          <a:xfrm>
            <a:off x="1468788" y="4743627"/>
            <a:ext cx="6502605" cy="1593110"/>
          </a:xfrm>
          <a:prstGeom prst="rect">
            <a:avLst/>
          </a:prstGeom>
        </p:spPr>
        <p:txBody>
          <a:bodyPr l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“We already have been doing a lot of data collection, </a:t>
            </a:r>
            <a:b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have a lot of information.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just need help in making a structured analysis.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7D48998A-2EB1-4180-871D-569F0678A2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41662" y="4990785"/>
            <a:ext cx="857510" cy="933580"/>
          </a:xfrm>
          <a:prstGeom prst="rect">
            <a:avLst/>
          </a:prstGeom>
        </p:spPr>
      </p:pic>
      <p:pic>
        <p:nvPicPr>
          <p:cNvPr id="5" name="Ábra 4">
            <a:extLst>
              <a:ext uri="{FF2B5EF4-FFF2-40B4-BE49-F238E27FC236}">
                <a16:creationId xmlns:a16="http://schemas.microsoft.com/office/drawing/2014/main" id="{B6E64409-447F-48ED-9486-2E9B2610CB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563" y="3144410"/>
            <a:ext cx="893756" cy="86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6C661FC-AF56-7041-B5B2-C7A51301155A}"/>
              </a:ext>
            </a:extLst>
          </p:cNvPr>
          <p:cNvSpPr/>
          <p:nvPr/>
        </p:nvSpPr>
        <p:spPr>
          <a:xfrm>
            <a:off x="3" y="242047"/>
            <a:ext cx="3612330" cy="4430717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1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24AADD66-4C45-4526-976C-BD22D778180F}"/>
              </a:ext>
            </a:extLst>
          </p:cNvPr>
          <p:cNvSpPr txBox="1"/>
          <p:nvPr/>
        </p:nvSpPr>
        <p:spPr>
          <a:xfrm>
            <a:off x="515844" y="278163"/>
            <a:ext cx="6536806" cy="175432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Goals for our </a:t>
            </a:r>
            <a:endParaRPr lang="hu-HU" sz="3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protection </a:t>
            </a:r>
            <a:endParaRPr lang="hu-HU" sz="3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analysis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A7E52AB3-7400-4B20-A13C-348670677878}"/>
              </a:ext>
            </a:extLst>
          </p:cNvPr>
          <p:cNvCxnSpPr/>
          <p:nvPr/>
        </p:nvCxnSpPr>
        <p:spPr>
          <a:xfrm>
            <a:off x="1754851" y="6411041"/>
            <a:ext cx="1513446" cy="0"/>
          </a:xfrm>
          <a:prstGeom prst="line">
            <a:avLst/>
          </a:prstGeom>
          <a:ln w="76200" cap="rnd" cmpd="sng">
            <a:solidFill>
              <a:srgbClr val="FBB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>
            <a:extLst>
              <a:ext uri="{FF2B5EF4-FFF2-40B4-BE49-F238E27FC236}">
                <a16:creationId xmlns:a16="http://schemas.microsoft.com/office/drawing/2014/main" id="{36C5B4B6-8FE6-41D1-8B48-F6D5CCA54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191" y="278163"/>
            <a:ext cx="1397169" cy="287089"/>
          </a:xfrm>
          <a:prstGeom prst="rect">
            <a:avLst/>
          </a:prstGeom>
        </p:spPr>
      </p:pic>
      <p:pic>
        <p:nvPicPr>
          <p:cNvPr id="11" name="Kép helye 5">
            <a:extLst>
              <a:ext uri="{FF2B5EF4-FFF2-40B4-BE49-F238E27FC236}">
                <a16:creationId xmlns:a16="http://schemas.microsoft.com/office/drawing/2014/main" id="{71A8C558-2D16-437A-A634-32A254192E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855" r="27855"/>
          <a:stretch/>
        </p:blipFill>
        <p:spPr>
          <a:xfrm>
            <a:off x="515844" y="2078731"/>
            <a:ext cx="2788089" cy="4196706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60766736-E596-41BD-9AD4-2199A01EC8D6}"/>
              </a:ext>
            </a:extLst>
          </p:cNvPr>
          <p:cNvSpPr txBox="1">
            <a:spLocks noChangeArrowheads="1"/>
          </p:cNvSpPr>
          <p:nvPr/>
        </p:nvSpPr>
        <p:spPr>
          <a:xfrm>
            <a:off x="5725030" y="278163"/>
            <a:ext cx="6699359" cy="6265073"/>
          </a:xfrm>
          <a:prstGeom prst="rect">
            <a:avLst/>
          </a:prstGeom>
        </p:spPr>
        <p:txBody>
          <a:bodyPr l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Representative and collaborative</a:t>
            </a:r>
            <a:endParaRPr lang="hu-H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Common terminology / language accessible for all</a:t>
            </a:r>
            <a:endParaRPr lang="hu-H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Continuous &amp; iterative process</a:t>
            </a:r>
            <a:endParaRPr lang="hu-H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Helps navigate complexity       </a:t>
            </a:r>
            <a:endParaRPr lang="hu-H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</a:t>
            </a:r>
          </a:p>
          <a:p>
            <a:pPr marL="0" indent="0">
              <a:buNone/>
            </a:pPr>
            <a:r>
              <a:rPr lang="hu-H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ction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-oriented , timely, measured</a:t>
            </a:r>
          </a:p>
        </p:txBody>
      </p:sp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1621388A-40E9-4072-811E-9A21D4464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786" y="454443"/>
            <a:ext cx="811060" cy="789527"/>
          </a:xfrm>
          <a:prstGeom prst="rect">
            <a:avLst/>
          </a:prstGeom>
        </p:spPr>
      </p:pic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5B2BC2A7-09B2-4DD3-98AF-BECE0123A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522" y="1846240"/>
            <a:ext cx="788916" cy="89311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DB29BAD-E0F6-43F3-9332-00F8FE3C4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522" y="3150352"/>
            <a:ext cx="917471" cy="893113"/>
          </a:xfrm>
          <a:prstGeom prst="rect">
            <a:avLst/>
          </a:prstGeom>
        </p:spPr>
      </p:pic>
      <p:pic>
        <p:nvPicPr>
          <p:cNvPr id="10" name="Kép 9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2ECF8D7F-1845-4EA8-BED7-50202C4B0C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522" y="4307430"/>
            <a:ext cx="917471" cy="893113"/>
          </a:xfrm>
          <a:prstGeom prst="rect">
            <a:avLst/>
          </a:prstGeom>
        </p:spPr>
      </p:pic>
      <p:pic>
        <p:nvPicPr>
          <p:cNvPr id="16" name="Kép 15" descr="A képen szöveg, óra látható&#10;&#10;Automatikusan generált leírás">
            <a:extLst>
              <a:ext uri="{FF2B5EF4-FFF2-40B4-BE49-F238E27FC236}">
                <a16:creationId xmlns:a16="http://schemas.microsoft.com/office/drawing/2014/main" id="{7C44303D-697A-419C-A38C-6D7BDC00C9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5819" y="5363144"/>
            <a:ext cx="1031651" cy="10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LUX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2E33"/>
      </a:accent1>
      <a:accent2>
        <a:srgbClr val="F4EBE0"/>
      </a:accent2>
      <a:accent3>
        <a:srgbClr val="D8C9B7"/>
      </a:accent3>
      <a:accent4>
        <a:srgbClr val="9D614B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B050D803BE034CBEAE477B239A7EDF" ma:contentTypeVersion="13" ma:contentTypeDescription="Create a new document." ma:contentTypeScope="" ma:versionID="fa138bcb0a03c36086d056ad747f82ee">
  <xsd:schema xmlns:xsd="http://www.w3.org/2001/XMLSchema" xmlns:xs="http://www.w3.org/2001/XMLSchema" xmlns:p="http://schemas.microsoft.com/office/2006/metadata/properties" xmlns:ns2="f9c27809-4287-4089-b372-ed66d4ae5532" xmlns:ns3="a7a6521e-3bb8-4ccc-a7e1-cb34b7e3d81d" targetNamespace="http://schemas.microsoft.com/office/2006/metadata/properties" ma:root="true" ma:fieldsID="862c9b202640aeb09427d78e1e51d97b" ns2:_="" ns3:_="">
    <xsd:import namespace="f9c27809-4287-4089-b372-ed66d4ae5532"/>
    <xsd:import namespace="a7a6521e-3bb8-4ccc-a7e1-cb34b7e3d8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27809-4287-4089-b372-ed66d4ae5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6521e-3bb8-4ccc-a7e1-cb34b7e3d81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258B28-F99F-4BED-96D9-F2EADDB10DE0}"/>
</file>

<file path=customXml/itemProps2.xml><?xml version="1.0" encoding="utf-8"?>
<ds:datastoreItem xmlns:ds="http://schemas.openxmlformats.org/officeDocument/2006/customXml" ds:itemID="{44FA99A3-66E5-4969-A5C5-F8B65F44AEEF}"/>
</file>

<file path=customXml/itemProps3.xml><?xml version="1.0" encoding="utf-8"?>
<ds:datastoreItem xmlns:ds="http://schemas.openxmlformats.org/officeDocument/2006/customXml" ds:itemID="{04D8CC29-DA89-440C-A2F6-FA7E49650C42}"/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604</Words>
  <Application>Microsoft Office PowerPoint</Application>
  <PresentationFormat>Szélesvásznú</PresentationFormat>
  <Paragraphs>75</Paragraphs>
  <Slides>15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Abril Fatface</vt:lpstr>
      <vt:lpstr>Arial</vt:lpstr>
      <vt:lpstr>Calibri</vt:lpstr>
      <vt:lpstr>Calibri Light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Virág Nikolett</dc:creator>
  <cp:lastModifiedBy>VN00LW01</cp:lastModifiedBy>
  <cp:revision>137</cp:revision>
  <dcterms:created xsi:type="dcterms:W3CDTF">2020-03-22T18:15:39Z</dcterms:created>
  <dcterms:modified xsi:type="dcterms:W3CDTF">2022-01-20T17:55:18Z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0x0101008BB050D803BE034CBEAE477B239A7EDF</vt:lpwstr>
  </property>
</Properties>
</file>