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9"/>
  </p:notesMasterIdLst>
  <p:handoutMasterIdLst>
    <p:handoutMasterId r:id="rId30"/>
  </p:handoutMasterIdLst>
  <p:sldIdLst>
    <p:sldId id="267" r:id="rId5"/>
    <p:sldId id="321" r:id="rId6"/>
    <p:sldId id="322" r:id="rId7"/>
    <p:sldId id="325" r:id="rId8"/>
    <p:sldId id="326" r:id="rId9"/>
    <p:sldId id="328" r:id="rId10"/>
    <p:sldId id="332" r:id="rId11"/>
    <p:sldId id="331" r:id="rId12"/>
    <p:sldId id="333" r:id="rId13"/>
    <p:sldId id="329" r:id="rId14"/>
    <p:sldId id="330" r:id="rId15"/>
    <p:sldId id="336" r:id="rId16"/>
    <p:sldId id="335" r:id="rId17"/>
    <p:sldId id="344" r:id="rId18"/>
    <p:sldId id="354" r:id="rId19"/>
    <p:sldId id="355" r:id="rId20"/>
    <p:sldId id="356" r:id="rId21"/>
    <p:sldId id="343" r:id="rId22"/>
    <p:sldId id="348" r:id="rId23"/>
    <p:sldId id="349" r:id="rId24"/>
    <p:sldId id="350" r:id="rId25"/>
    <p:sldId id="351" r:id="rId26"/>
    <p:sldId id="352" r:id="rId27"/>
    <p:sldId id="35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78AF42-9B4C-41B9-B533-73B7C161E304}" v="164" dt="2021-07-16T15:47:43.8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96327"/>
  </p:normalViewPr>
  <p:slideViewPr>
    <p:cSldViewPr snapToGrid="0">
      <p:cViewPr varScale="1">
        <p:scale>
          <a:sx n="67" d="100"/>
          <a:sy n="67" d="100"/>
        </p:scale>
        <p:origin x="644" y="4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Emilie Dozin" userId="7b9716e2-330c-4112-bcab-8f460aeba669" providerId="ADAL" clId="{3278AF42-9B4C-41B9-B533-73B7C161E304}"/>
    <pc:docChg chg="undo custSel modSld">
      <pc:chgData name="Marie-Emilie Dozin" userId="7b9716e2-330c-4112-bcab-8f460aeba669" providerId="ADAL" clId="{3278AF42-9B4C-41B9-B533-73B7C161E304}" dt="2021-07-16T15:47:43.893" v="197"/>
      <pc:docMkLst>
        <pc:docMk/>
      </pc:docMkLst>
      <pc:sldChg chg="addSp delSp modSp modTransition modAnim">
        <pc:chgData name="Marie-Emilie Dozin" userId="7b9716e2-330c-4112-bcab-8f460aeba669" providerId="ADAL" clId="{3278AF42-9B4C-41B9-B533-73B7C161E304}" dt="2021-07-16T13:50:25.890" v="4"/>
        <pc:sldMkLst>
          <pc:docMk/>
          <pc:sldMk cId="2680731056" sldId="267"/>
        </pc:sldMkLst>
        <pc:picChg chg="add del mod">
          <ac:chgData name="Marie-Emilie Dozin" userId="7b9716e2-330c-4112-bcab-8f460aeba669" providerId="ADAL" clId="{3278AF42-9B4C-41B9-B533-73B7C161E304}" dt="2021-07-16T13:49:14.230" v="1"/>
          <ac:picMkLst>
            <pc:docMk/>
            <pc:sldMk cId="2680731056" sldId="267"/>
            <ac:picMk id="4" creationId="{64FC3ABC-914F-4A93-8BD1-DD31A48C398D}"/>
          </ac:picMkLst>
        </pc:picChg>
        <pc:picChg chg="add del mod">
          <ac:chgData name="Marie-Emilie Dozin" userId="7b9716e2-330c-4112-bcab-8f460aeba669" providerId="ADAL" clId="{3278AF42-9B4C-41B9-B533-73B7C161E304}" dt="2021-07-16T13:49:48.559" v="3"/>
          <ac:picMkLst>
            <pc:docMk/>
            <pc:sldMk cId="2680731056" sldId="267"/>
            <ac:picMk id="5" creationId="{2EBE5F30-D3E4-4646-A77E-F6FBEC1E9B3D}"/>
          </ac:picMkLst>
        </pc:picChg>
        <pc:picChg chg="add mod">
          <ac:chgData name="Marie-Emilie Dozin" userId="7b9716e2-330c-4112-bcab-8f460aeba669" providerId="ADAL" clId="{3278AF42-9B4C-41B9-B533-73B7C161E304}" dt="2021-07-16T13:50:25.890" v="4"/>
          <ac:picMkLst>
            <pc:docMk/>
            <pc:sldMk cId="2680731056" sldId="267"/>
            <ac:picMk id="6" creationId="{97B529A2-63D9-4C0F-9F5E-8AE09B1E4562}"/>
          </ac:picMkLst>
        </pc:picChg>
      </pc:sldChg>
      <pc:sldChg chg="addSp delSp modSp modTransition modAnim">
        <pc:chgData name="Marie-Emilie Dozin" userId="7b9716e2-330c-4112-bcab-8f460aeba669" providerId="ADAL" clId="{3278AF42-9B4C-41B9-B533-73B7C161E304}" dt="2021-07-16T13:54:03.611" v="9"/>
        <pc:sldMkLst>
          <pc:docMk/>
          <pc:sldMk cId="3543853998" sldId="321"/>
        </pc:sldMkLst>
        <pc:picChg chg="add del mod">
          <ac:chgData name="Marie-Emilie Dozin" userId="7b9716e2-330c-4112-bcab-8f460aeba669" providerId="ADAL" clId="{3278AF42-9B4C-41B9-B533-73B7C161E304}" dt="2021-07-16T13:52:12.365" v="6"/>
          <ac:picMkLst>
            <pc:docMk/>
            <pc:sldMk cId="3543853998" sldId="321"/>
            <ac:picMk id="2" creationId="{158EDF58-3624-4AF2-B0AF-2F5ADD28105D}"/>
          </ac:picMkLst>
        </pc:picChg>
        <pc:picChg chg="add del mod">
          <ac:chgData name="Marie-Emilie Dozin" userId="7b9716e2-330c-4112-bcab-8f460aeba669" providerId="ADAL" clId="{3278AF42-9B4C-41B9-B533-73B7C161E304}" dt="2021-07-16T13:53:26.784" v="8"/>
          <ac:picMkLst>
            <pc:docMk/>
            <pc:sldMk cId="3543853998" sldId="321"/>
            <ac:picMk id="6" creationId="{3B1C8BAE-68AA-4011-818D-BB14EF8C8A97}"/>
          </ac:picMkLst>
        </pc:picChg>
        <pc:picChg chg="add mod">
          <ac:chgData name="Marie-Emilie Dozin" userId="7b9716e2-330c-4112-bcab-8f460aeba669" providerId="ADAL" clId="{3278AF42-9B4C-41B9-B533-73B7C161E304}" dt="2021-07-16T13:54:03.611" v="9"/>
          <ac:picMkLst>
            <pc:docMk/>
            <pc:sldMk cId="3543853998" sldId="321"/>
            <ac:picMk id="7" creationId="{45991E73-BA95-4C02-AECF-225F8FE219B0}"/>
          </ac:picMkLst>
        </pc:picChg>
      </pc:sldChg>
      <pc:sldChg chg="addSp delSp modSp mod modTransition modAnim">
        <pc:chgData name="Marie-Emilie Dozin" userId="7b9716e2-330c-4112-bcab-8f460aeba669" providerId="ADAL" clId="{3278AF42-9B4C-41B9-B533-73B7C161E304}" dt="2021-07-16T15:26:28.392" v="145" actId="790"/>
        <pc:sldMkLst>
          <pc:docMk/>
          <pc:sldMk cId="4063979852" sldId="322"/>
        </pc:sldMkLst>
        <pc:spChg chg="mod">
          <ac:chgData name="Marie-Emilie Dozin" userId="7b9716e2-330c-4112-bcab-8f460aeba669" providerId="ADAL" clId="{3278AF42-9B4C-41B9-B533-73B7C161E304}" dt="2021-07-16T15:26:28.392" v="145" actId="790"/>
          <ac:spMkLst>
            <pc:docMk/>
            <pc:sldMk cId="4063979852" sldId="322"/>
            <ac:spMk id="3" creationId="{A9F74AB4-F928-4FDE-B0A4-6EA3436AB643}"/>
          </ac:spMkLst>
        </pc:spChg>
        <pc:picChg chg="add del mod">
          <ac:chgData name="Marie-Emilie Dozin" userId="7b9716e2-330c-4112-bcab-8f460aeba669" providerId="ADAL" clId="{3278AF42-9B4C-41B9-B533-73B7C161E304}" dt="2021-07-16T13:56:00.119" v="11"/>
          <ac:picMkLst>
            <pc:docMk/>
            <pc:sldMk cId="4063979852" sldId="322"/>
            <ac:picMk id="2" creationId="{7E2F1D90-309E-4259-94CB-93CFD42DBACD}"/>
          </ac:picMkLst>
        </pc:picChg>
        <pc:picChg chg="add del mod">
          <ac:chgData name="Marie-Emilie Dozin" userId="7b9716e2-330c-4112-bcab-8f460aeba669" providerId="ADAL" clId="{3278AF42-9B4C-41B9-B533-73B7C161E304}" dt="2021-07-16T13:56:30.414" v="13"/>
          <ac:picMkLst>
            <pc:docMk/>
            <pc:sldMk cId="4063979852" sldId="322"/>
            <ac:picMk id="6" creationId="{A0FB25B7-F7C7-48DA-83B5-0E44AFE0CE22}"/>
          </ac:picMkLst>
        </pc:picChg>
        <pc:picChg chg="add del mod">
          <ac:chgData name="Marie-Emilie Dozin" userId="7b9716e2-330c-4112-bcab-8f460aeba669" providerId="ADAL" clId="{3278AF42-9B4C-41B9-B533-73B7C161E304}" dt="2021-07-16T13:57:30.007" v="15"/>
          <ac:picMkLst>
            <pc:docMk/>
            <pc:sldMk cId="4063979852" sldId="322"/>
            <ac:picMk id="7" creationId="{8AF141F8-9167-42AF-89EE-BACD6F6907CD}"/>
          </ac:picMkLst>
        </pc:picChg>
        <pc:picChg chg="add mod">
          <ac:chgData name="Marie-Emilie Dozin" userId="7b9716e2-330c-4112-bcab-8f460aeba669" providerId="ADAL" clId="{3278AF42-9B4C-41B9-B533-73B7C161E304}" dt="2021-07-16T13:58:00.084" v="16"/>
          <ac:picMkLst>
            <pc:docMk/>
            <pc:sldMk cId="4063979852" sldId="322"/>
            <ac:picMk id="8" creationId="{983F3BAA-F3A0-4E9B-846C-47C56AAB0F96}"/>
          </ac:picMkLst>
        </pc:picChg>
      </pc:sldChg>
      <pc:sldChg chg="addSp delSp modSp modTransition modAnim">
        <pc:chgData name="Marie-Emilie Dozin" userId="7b9716e2-330c-4112-bcab-8f460aeba669" providerId="ADAL" clId="{3278AF42-9B4C-41B9-B533-73B7C161E304}" dt="2021-07-16T14:01:25.168" v="23"/>
        <pc:sldMkLst>
          <pc:docMk/>
          <pc:sldMk cId="2642548122" sldId="325"/>
        </pc:sldMkLst>
        <pc:picChg chg="add del mod">
          <ac:chgData name="Marie-Emilie Dozin" userId="7b9716e2-330c-4112-bcab-8f460aeba669" providerId="ADAL" clId="{3278AF42-9B4C-41B9-B533-73B7C161E304}" dt="2021-07-16T13:59:57.879" v="18"/>
          <ac:picMkLst>
            <pc:docMk/>
            <pc:sldMk cId="2642548122" sldId="325"/>
            <ac:picMk id="2" creationId="{3BC3B832-A37D-4D11-9BDD-AE06AAD88DD9}"/>
          </ac:picMkLst>
        </pc:picChg>
        <pc:picChg chg="add del mod">
          <ac:chgData name="Marie-Emilie Dozin" userId="7b9716e2-330c-4112-bcab-8f460aeba669" providerId="ADAL" clId="{3278AF42-9B4C-41B9-B533-73B7C161E304}" dt="2021-07-16T14:00:18.068" v="20"/>
          <ac:picMkLst>
            <pc:docMk/>
            <pc:sldMk cId="2642548122" sldId="325"/>
            <ac:picMk id="6" creationId="{C6A01464-90D7-400B-9633-1A36C2A1BDC7}"/>
          </ac:picMkLst>
        </pc:picChg>
        <pc:picChg chg="add del mod">
          <ac:chgData name="Marie-Emilie Dozin" userId="7b9716e2-330c-4112-bcab-8f460aeba669" providerId="ADAL" clId="{3278AF42-9B4C-41B9-B533-73B7C161E304}" dt="2021-07-16T14:00:53.797" v="22"/>
          <ac:picMkLst>
            <pc:docMk/>
            <pc:sldMk cId="2642548122" sldId="325"/>
            <ac:picMk id="7" creationId="{856CE24C-5758-4FD1-92F7-AC2FA728802B}"/>
          </ac:picMkLst>
        </pc:picChg>
        <pc:picChg chg="add mod">
          <ac:chgData name="Marie-Emilie Dozin" userId="7b9716e2-330c-4112-bcab-8f460aeba669" providerId="ADAL" clId="{3278AF42-9B4C-41B9-B533-73B7C161E304}" dt="2021-07-16T14:01:25.168" v="23"/>
          <ac:picMkLst>
            <pc:docMk/>
            <pc:sldMk cId="2642548122" sldId="325"/>
            <ac:picMk id="8" creationId="{9A3585CD-CFCD-4539-BCDF-585A01BAAB1A}"/>
          </ac:picMkLst>
        </pc:picChg>
      </pc:sldChg>
      <pc:sldChg chg="addSp modSp mod modTransition">
        <pc:chgData name="Marie-Emilie Dozin" userId="7b9716e2-330c-4112-bcab-8f460aeba669" providerId="ADAL" clId="{3278AF42-9B4C-41B9-B533-73B7C161E304}" dt="2021-07-16T15:29:06.577" v="177" actId="20577"/>
        <pc:sldMkLst>
          <pc:docMk/>
          <pc:sldMk cId="1335310418" sldId="326"/>
        </pc:sldMkLst>
        <pc:spChg chg="mod">
          <ac:chgData name="Marie-Emilie Dozin" userId="7b9716e2-330c-4112-bcab-8f460aeba669" providerId="ADAL" clId="{3278AF42-9B4C-41B9-B533-73B7C161E304}" dt="2021-07-16T15:29:06.577" v="177" actId="20577"/>
          <ac:spMkLst>
            <pc:docMk/>
            <pc:sldMk cId="1335310418" sldId="326"/>
            <ac:spMk id="4" creationId="{7054001B-D505-4452-B16A-D67D5DEE1353}"/>
          </ac:spMkLst>
        </pc:spChg>
        <pc:picChg chg="add mod">
          <ac:chgData name="Marie-Emilie Dozin" userId="7b9716e2-330c-4112-bcab-8f460aeba669" providerId="ADAL" clId="{3278AF42-9B4C-41B9-B533-73B7C161E304}" dt="2021-07-16T14:04:29.519" v="24"/>
          <ac:picMkLst>
            <pc:docMk/>
            <pc:sldMk cId="1335310418" sldId="326"/>
            <ac:picMk id="2" creationId="{5D1C9831-B878-448F-A2DA-298CFCF74DD6}"/>
          </ac:picMkLst>
        </pc:picChg>
      </pc:sldChg>
      <pc:sldChg chg="addSp delSp modSp mod modTransition modAnim">
        <pc:chgData name="Marie-Emilie Dozin" userId="7b9716e2-330c-4112-bcab-8f460aeba669" providerId="ADAL" clId="{3278AF42-9B4C-41B9-B533-73B7C161E304}" dt="2021-07-16T15:30:40.114" v="178" actId="20577"/>
        <pc:sldMkLst>
          <pc:docMk/>
          <pc:sldMk cId="1459476678" sldId="328"/>
        </pc:sldMkLst>
        <pc:spChg chg="mod">
          <ac:chgData name="Marie-Emilie Dozin" userId="7b9716e2-330c-4112-bcab-8f460aeba669" providerId="ADAL" clId="{3278AF42-9B4C-41B9-B533-73B7C161E304}" dt="2021-07-16T15:30:40.114" v="178" actId="20577"/>
          <ac:spMkLst>
            <pc:docMk/>
            <pc:sldMk cId="1459476678" sldId="328"/>
            <ac:spMk id="4" creationId="{7054001B-D505-4452-B16A-D67D5DEE1353}"/>
          </ac:spMkLst>
        </pc:spChg>
        <pc:picChg chg="add del mod">
          <ac:chgData name="Marie-Emilie Dozin" userId="7b9716e2-330c-4112-bcab-8f460aeba669" providerId="ADAL" clId="{3278AF42-9B4C-41B9-B533-73B7C161E304}" dt="2021-07-16T14:05:52.991" v="26"/>
          <ac:picMkLst>
            <pc:docMk/>
            <pc:sldMk cId="1459476678" sldId="328"/>
            <ac:picMk id="2" creationId="{397D3FF9-1324-46BF-A764-A17D60E4095B}"/>
          </ac:picMkLst>
        </pc:picChg>
        <pc:picChg chg="add mod">
          <ac:chgData name="Marie-Emilie Dozin" userId="7b9716e2-330c-4112-bcab-8f460aeba669" providerId="ADAL" clId="{3278AF42-9B4C-41B9-B533-73B7C161E304}" dt="2021-07-16T14:06:28.688" v="27"/>
          <ac:picMkLst>
            <pc:docMk/>
            <pc:sldMk cId="1459476678" sldId="328"/>
            <ac:picMk id="6" creationId="{3FACE047-D6EB-44BB-BB2B-A6DC14D109E5}"/>
          </ac:picMkLst>
        </pc:picChg>
      </pc:sldChg>
      <pc:sldChg chg="addSp modSp mod modTransition">
        <pc:chgData name="Marie-Emilie Dozin" userId="7b9716e2-330c-4112-bcab-8f460aeba669" providerId="ADAL" clId="{3278AF42-9B4C-41B9-B533-73B7C161E304}" dt="2021-07-16T15:31:54.167" v="179" actId="123"/>
        <pc:sldMkLst>
          <pc:docMk/>
          <pc:sldMk cId="4017878543" sldId="329"/>
        </pc:sldMkLst>
        <pc:spChg chg="mod">
          <ac:chgData name="Marie-Emilie Dozin" userId="7b9716e2-330c-4112-bcab-8f460aeba669" providerId="ADAL" clId="{3278AF42-9B4C-41B9-B533-73B7C161E304}" dt="2021-07-16T15:31:54.167" v="179" actId="123"/>
          <ac:spMkLst>
            <pc:docMk/>
            <pc:sldMk cId="4017878543" sldId="329"/>
            <ac:spMk id="4" creationId="{7054001B-D505-4452-B16A-D67D5DEE1353}"/>
          </ac:spMkLst>
        </pc:spChg>
        <pc:picChg chg="add mod">
          <ac:chgData name="Marie-Emilie Dozin" userId="7b9716e2-330c-4112-bcab-8f460aeba669" providerId="ADAL" clId="{3278AF42-9B4C-41B9-B533-73B7C161E304}" dt="2021-07-16T14:12:03.876" v="35"/>
          <ac:picMkLst>
            <pc:docMk/>
            <pc:sldMk cId="4017878543" sldId="329"/>
            <ac:picMk id="2" creationId="{8C246FBC-788A-4C1A-8962-6258A2655588}"/>
          </ac:picMkLst>
        </pc:picChg>
      </pc:sldChg>
      <pc:sldChg chg="addSp delSp modSp modTransition modAnim">
        <pc:chgData name="Marie-Emilie Dozin" userId="7b9716e2-330c-4112-bcab-8f460aeba669" providerId="ADAL" clId="{3278AF42-9B4C-41B9-B533-73B7C161E304}" dt="2021-07-16T14:15:32.964" v="44"/>
        <pc:sldMkLst>
          <pc:docMk/>
          <pc:sldMk cId="861079262" sldId="330"/>
        </pc:sldMkLst>
        <pc:picChg chg="add del mod">
          <ac:chgData name="Marie-Emilie Dozin" userId="7b9716e2-330c-4112-bcab-8f460aeba669" providerId="ADAL" clId="{3278AF42-9B4C-41B9-B533-73B7C161E304}" dt="2021-07-16T14:13:04.983" v="37"/>
          <ac:picMkLst>
            <pc:docMk/>
            <pc:sldMk cId="861079262" sldId="330"/>
            <ac:picMk id="2" creationId="{03F71F9E-AF75-4D62-84AE-1D517A1FDB60}"/>
          </ac:picMkLst>
        </pc:picChg>
        <pc:picChg chg="add del mod">
          <ac:chgData name="Marie-Emilie Dozin" userId="7b9716e2-330c-4112-bcab-8f460aeba669" providerId="ADAL" clId="{3278AF42-9B4C-41B9-B533-73B7C161E304}" dt="2021-07-16T14:13:39.679" v="39"/>
          <ac:picMkLst>
            <pc:docMk/>
            <pc:sldMk cId="861079262" sldId="330"/>
            <ac:picMk id="6" creationId="{8B529CE7-98C4-421D-99C9-99C03589ED77}"/>
          </ac:picMkLst>
        </pc:picChg>
        <pc:picChg chg="add del mod">
          <ac:chgData name="Marie-Emilie Dozin" userId="7b9716e2-330c-4112-bcab-8f460aeba669" providerId="ADAL" clId="{3278AF42-9B4C-41B9-B533-73B7C161E304}" dt="2021-07-16T14:14:40.095" v="41"/>
          <ac:picMkLst>
            <pc:docMk/>
            <pc:sldMk cId="861079262" sldId="330"/>
            <ac:picMk id="7" creationId="{D3FE81D5-8726-47F0-9894-E1414DA3793E}"/>
          </ac:picMkLst>
        </pc:picChg>
        <pc:picChg chg="add del mod">
          <ac:chgData name="Marie-Emilie Dozin" userId="7b9716e2-330c-4112-bcab-8f460aeba669" providerId="ADAL" clId="{3278AF42-9B4C-41B9-B533-73B7C161E304}" dt="2021-07-16T14:15:02.864" v="43"/>
          <ac:picMkLst>
            <pc:docMk/>
            <pc:sldMk cId="861079262" sldId="330"/>
            <ac:picMk id="8" creationId="{DF85506E-107D-42AA-9FBC-40682FEA796A}"/>
          </ac:picMkLst>
        </pc:picChg>
        <pc:picChg chg="add mod">
          <ac:chgData name="Marie-Emilie Dozin" userId="7b9716e2-330c-4112-bcab-8f460aeba669" providerId="ADAL" clId="{3278AF42-9B4C-41B9-B533-73B7C161E304}" dt="2021-07-16T14:15:32.964" v="44"/>
          <ac:picMkLst>
            <pc:docMk/>
            <pc:sldMk cId="861079262" sldId="330"/>
            <ac:picMk id="9" creationId="{CF22AB7E-CE50-4713-934E-B42D27FD9541}"/>
          </ac:picMkLst>
        </pc:picChg>
      </pc:sldChg>
      <pc:sldChg chg="addSp modSp modTransition">
        <pc:chgData name="Marie-Emilie Dozin" userId="7b9716e2-330c-4112-bcab-8f460aeba669" providerId="ADAL" clId="{3278AF42-9B4C-41B9-B533-73B7C161E304}" dt="2021-07-16T14:08:37.381" v="29"/>
        <pc:sldMkLst>
          <pc:docMk/>
          <pc:sldMk cId="2638583673" sldId="331"/>
        </pc:sldMkLst>
        <pc:picChg chg="add mod">
          <ac:chgData name="Marie-Emilie Dozin" userId="7b9716e2-330c-4112-bcab-8f460aeba669" providerId="ADAL" clId="{3278AF42-9B4C-41B9-B533-73B7C161E304}" dt="2021-07-16T14:08:37.381" v="29"/>
          <ac:picMkLst>
            <pc:docMk/>
            <pc:sldMk cId="2638583673" sldId="331"/>
            <ac:picMk id="2" creationId="{3124E1B0-FD56-46DA-BA6B-701F8D3CB67A}"/>
          </ac:picMkLst>
        </pc:picChg>
      </pc:sldChg>
      <pc:sldChg chg="addSp modSp modTransition">
        <pc:chgData name="Marie-Emilie Dozin" userId="7b9716e2-330c-4112-bcab-8f460aeba669" providerId="ADAL" clId="{3278AF42-9B4C-41B9-B533-73B7C161E304}" dt="2021-07-16T14:07:22.355" v="28"/>
        <pc:sldMkLst>
          <pc:docMk/>
          <pc:sldMk cId="2573448981" sldId="332"/>
        </pc:sldMkLst>
        <pc:picChg chg="add mod">
          <ac:chgData name="Marie-Emilie Dozin" userId="7b9716e2-330c-4112-bcab-8f460aeba669" providerId="ADAL" clId="{3278AF42-9B4C-41B9-B533-73B7C161E304}" dt="2021-07-16T14:07:22.355" v="28"/>
          <ac:picMkLst>
            <pc:docMk/>
            <pc:sldMk cId="2573448981" sldId="332"/>
            <ac:picMk id="6" creationId="{952C22BB-66A8-46BC-8F5C-F84B95CC8ED5}"/>
          </ac:picMkLst>
        </pc:picChg>
      </pc:sldChg>
      <pc:sldChg chg="addSp delSp modSp modTransition modAnim">
        <pc:chgData name="Marie-Emilie Dozin" userId="7b9716e2-330c-4112-bcab-8f460aeba669" providerId="ADAL" clId="{3278AF42-9B4C-41B9-B533-73B7C161E304}" dt="2021-07-16T14:11:19.750" v="34"/>
        <pc:sldMkLst>
          <pc:docMk/>
          <pc:sldMk cId="3543027165" sldId="333"/>
        </pc:sldMkLst>
        <pc:picChg chg="add del mod">
          <ac:chgData name="Marie-Emilie Dozin" userId="7b9716e2-330c-4112-bcab-8f460aeba669" providerId="ADAL" clId="{3278AF42-9B4C-41B9-B533-73B7C161E304}" dt="2021-07-16T14:10:06.174" v="31"/>
          <ac:picMkLst>
            <pc:docMk/>
            <pc:sldMk cId="3543027165" sldId="333"/>
            <ac:picMk id="2" creationId="{62DB8A3F-A181-4735-AD22-28BDF92B48B5}"/>
          </ac:picMkLst>
        </pc:picChg>
        <pc:picChg chg="add del mod">
          <ac:chgData name="Marie-Emilie Dozin" userId="7b9716e2-330c-4112-bcab-8f460aeba669" providerId="ADAL" clId="{3278AF42-9B4C-41B9-B533-73B7C161E304}" dt="2021-07-16T14:10:54.422" v="33"/>
          <ac:picMkLst>
            <pc:docMk/>
            <pc:sldMk cId="3543027165" sldId="333"/>
            <ac:picMk id="6" creationId="{021D4747-2497-4D6B-A1CF-689905C05228}"/>
          </ac:picMkLst>
        </pc:picChg>
        <pc:picChg chg="add mod">
          <ac:chgData name="Marie-Emilie Dozin" userId="7b9716e2-330c-4112-bcab-8f460aeba669" providerId="ADAL" clId="{3278AF42-9B4C-41B9-B533-73B7C161E304}" dt="2021-07-16T14:11:19.750" v="34"/>
          <ac:picMkLst>
            <pc:docMk/>
            <pc:sldMk cId="3543027165" sldId="333"/>
            <ac:picMk id="7" creationId="{8B04A149-F21C-4E69-BB59-3CD2F8C3BAF0}"/>
          </ac:picMkLst>
        </pc:picChg>
      </pc:sldChg>
      <pc:sldChg chg="addSp delSp modSp modTransition modAnim">
        <pc:chgData name="Marie-Emilie Dozin" userId="7b9716e2-330c-4112-bcab-8f460aeba669" providerId="ADAL" clId="{3278AF42-9B4C-41B9-B533-73B7C161E304}" dt="2021-07-16T14:18:11.902" v="48"/>
        <pc:sldMkLst>
          <pc:docMk/>
          <pc:sldMk cId="3611769215" sldId="335"/>
        </pc:sldMkLst>
        <pc:picChg chg="add del mod">
          <ac:chgData name="Marie-Emilie Dozin" userId="7b9716e2-330c-4112-bcab-8f460aeba669" providerId="ADAL" clId="{3278AF42-9B4C-41B9-B533-73B7C161E304}" dt="2021-07-16T14:17:39.447" v="47"/>
          <ac:picMkLst>
            <pc:docMk/>
            <pc:sldMk cId="3611769215" sldId="335"/>
            <ac:picMk id="2" creationId="{339E7295-B64D-4BBB-AEA2-24C94C1E7E92}"/>
          </ac:picMkLst>
        </pc:picChg>
        <pc:picChg chg="add mod">
          <ac:chgData name="Marie-Emilie Dozin" userId="7b9716e2-330c-4112-bcab-8f460aeba669" providerId="ADAL" clId="{3278AF42-9B4C-41B9-B533-73B7C161E304}" dt="2021-07-16T14:18:11.902" v="48"/>
          <ac:picMkLst>
            <pc:docMk/>
            <pc:sldMk cId="3611769215" sldId="335"/>
            <ac:picMk id="6" creationId="{46AA7FED-5027-4F24-AD9C-11745F436CBE}"/>
          </ac:picMkLst>
        </pc:picChg>
      </pc:sldChg>
      <pc:sldChg chg="addSp delSp modSp modTransition modAnim">
        <pc:chgData name="Marie-Emilie Dozin" userId="7b9716e2-330c-4112-bcab-8f460aeba669" providerId="ADAL" clId="{3278AF42-9B4C-41B9-B533-73B7C161E304}" dt="2021-07-16T15:47:43.893" v="197"/>
        <pc:sldMkLst>
          <pc:docMk/>
          <pc:sldMk cId="4201858289" sldId="336"/>
        </pc:sldMkLst>
        <pc:picChg chg="add del mod">
          <ac:chgData name="Marie-Emilie Dozin" userId="7b9716e2-330c-4112-bcab-8f460aeba669" providerId="ADAL" clId="{3278AF42-9B4C-41B9-B533-73B7C161E304}" dt="2021-07-16T15:46:44.240" v="194"/>
          <ac:picMkLst>
            <pc:docMk/>
            <pc:sldMk cId="4201858289" sldId="336"/>
            <ac:picMk id="2" creationId="{F58CBF26-4650-4319-A1E8-D63CC052AB39}"/>
          </ac:picMkLst>
        </pc:picChg>
        <pc:picChg chg="add del mod">
          <ac:chgData name="Marie-Emilie Dozin" userId="7b9716e2-330c-4112-bcab-8f460aeba669" providerId="ADAL" clId="{3278AF42-9B4C-41B9-B533-73B7C161E304}" dt="2021-07-16T15:47:06.930" v="196"/>
          <ac:picMkLst>
            <pc:docMk/>
            <pc:sldMk cId="4201858289" sldId="336"/>
            <ac:picMk id="6" creationId="{37A59A1D-C178-4850-8DF2-EB8275B714D0}"/>
          </ac:picMkLst>
        </pc:picChg>
        <pc:picChg chg="add mod">
          <ac:chgData name="Marie-Emilie Dozin" userId="7b9716e2-330c-4112-bcab-8f460aeba669" providerId="ADAL" clId="{3278AF42-9B4C-41B9-B533-73B7C161E304}" dt="2021-07-16T15:47:43.893" v="197"/>
          <ac:picMkLst>
            <pc:docMk/>
            <pc:sldMk cId="4201858289" sldId="336"/>
            <ac:picMk id="7" creationId="{0C9452FD-04D7-43F3-BA1A-68D89B20A9DE}"/>
          </ac:picMkLst>
        </pc:picChg>
      </pc:sldChg>
      <pc:sldChg chg="addSp delSp modSp modTransition modAnim">
        <pc:chgData name="Marie-Emilie Dozin" userId="7b9716e2-330c-4112-bcab-8f460aeba669" providerId="ADAL" clId="{3278AF42-9B4C-41B9-B533-73B7C161E304}" dt="2021-07-16T14:44:29.205" v="121"/>
        <pc:sldMkLst>
          <pc:docMk/>
          <pc:sldMk cId="3526049309" sldId="343"/>
        </pc:sldMkLst>
        <pc:picChg chg="add del mod">
          <ac:chgData name="Marie-Emilie Dozin" userId="7b9716e2-330c-4112-bcab-8f460aeba669" providerId="ADAL" clId="{3278AF42-9B4C-41B9-B533-73B7C161E304}" dt="2021-07-16T14:38:58.242" v="102"/>
          <ac:picMkLst>
            <pc:docMk/>
            <pc:sldMk cId="3526049309" sldId="343"/>
            <ac:picMk id="2" creationId="{E2EA5E1C-D290-4E9F-9F02-75FB647D88C8}"/>
          </ac:picMkLst>
        </pc:picChg>
        <pc:picChg chg="add del mod">
          <ac:chgData name="Marie-Emilie Dozin" userId="7b9716e2-330c-4112-bcab-8f460aeba669" providerId="ADAL" clId="{3278AF42-9B4C-41B9-B533-73B7C161E304}" dt="2021-07-16T14:39:25.662" v="104"/>
          <ac:picMkLst>
            <pc:docMk/>
            <pc:sldMk cId="3526049309" sldId="343"/>
            <ac:picMk id="3" creationId="{532CA191-0C76-42BA-AA0E-2EA0494B53DD}"/>
          </ac:picMkLst>
        </pc:picChg>
        <pc:picChg chg="add del mod">
          <ac:chgData name="Marie-Emilie Dozin" userId="7b9716e2-330c-4112-bcab-8f460aeba669" providerId="ADAL" clId="{3278AF42-9B4C-41B9-B533-73B7C161E304}" dt="2021-07-16T14:39:46.654" v="106"/>
          <ac:picMkLst>
            <pc:docMk/>
            <pc:sldMk cId="3526049309" sldId="343"/>
            <ac:picMk id="4" creationId="{F0353B48-C4A1-4A4C-993C-B949D116F45A}"/>
          </ac:picMkLst>
        </pc:picChg>
        <pc:picChg chg="add del mod">
          <ac:chgData name="Marie-Emilie Dozin" userId="7b9716e2-330c-4112-bcab-8f460aeba669" providerId="ADAL" clId="{3278AF42-9B4C-41B9-B533-73B7C161E304}" dt="2021-07-16T14:40:32.673" v="108"/>
          <ac:picMkLst>
            <pc:docMk/>
            <pc:sldMk cId="3526049309" sldId="343"/>
            <ac:picMk id="7" creationId="{9E8056CD-64A9-4B8A-BCC6-B34A7ECE1286}"/>
          </ac:picMkLst>
        </pc:picChg>
        <pc:picChg chg="add del mod">
          <ac:chgData name="Marie-Emilie Dozin" userId="7b9716e2-330c-4112-bcab-8f460aeba669" providerId="ADAL" clId="{3278AF42-9B4C-41B9-B533-73B7C161E304}" dt="2021-07-16T14:41:09.806" v="110"/>
          <ac:picMkLst>
            <pc:docMk/>
            <pc:sldMk cId="3526049309" sldId="343"/>
            <ac:picMk id="8" creationId="{9B1CA20A-77E5-4233-A314-B4632C5CB1DB}"/>
          </ac:picMkLst>
        </pc:picChg>
        <pc:picChg chg="add del mod">
          <ac:chgData name="Marie-Emilie Dozin" userId="7b9716e2-330c-4112-bcab-8f460aeba669" providerId="ADAL" clId="{3278AF42-9B4C-41B9-B533-73B7C161E304}" dt="2021-07-16T14:41:37.991" v="112"/>
          <ac:picMkLst>
            <pc:docMk/>
            <pc:sldMk cId="3526049309" sldId="343"/>
            <ac:picMk id="9" creationId="{73C5AD52-CE37-44AC-94A2-EB9DB7B7AD80}"/>
          </ac:picMkLst>
        </pc:picChg>
        <pc:picChg chg="add del mod">
          <ac:chgData name="Marie-Emilie Dozin" userId="7b9716e2-330c-4112-bcab-8f460aeba669" providerId="ADAL" clId="{3278AF42-9B4C-41B9-B533-73B7C161E304}" dt="2021-07-16T14:41:52.222" v="114"/>
          <ac:picMkLst>
            <pc:docMk/>
            <pc:sldMk cId="3526049309" sldId="343"/>
            <ac:picMk id="10" creationId="{F95023EF-151D-41A2-A9CE-56F5560A665F}"/>
          </ac:picMkLst>
        </pc:picChg>
        <pc:picChg chg="add del mod">
          <ac:chgData name="Marie-Emilie Dozin" userId="7b9716e2-330c-4112-bcab-8f460aeba669" providerId="ADAL" clId="{3278AF42-9B4C-41B9-B533-73B7C161E304}" dt="2021-07-16T14:42:19.445" v="116"/>
          <ac:picMkLst>
            <pc:docMk/>
            <pc:sldMk cId="3526049309" sldId="343"/>
            <ac:picMk id="11" creationId="{67FF0E90-6CA8-49D0-9C80-78B97AE1BEBA}"/>
          </ac:picMkLst>
        </pc:picChg>
        <pc:picChg chg="add del mod">
          <ac:chgData name="Marie-Emilie Dozin" userId="7b9716e2-330c-4112-bcab-8f460aeba669" providerId="ADAL" clId="{3278AF42-9B4C-41B9-B533-73B7C161E304}" dt="2021-07-16T14:43:21.829" v="118"/>
          <ac:picMkLst>
            <pc:docMk/>
            <pc:sldMk cId="3526049309" sldId="343"/>
            <ac:picMk id="12" creationId="{C5740889-1048-41BF-B160-10519F225978}"/>
          </ac:picMkLst>
        </pc:picChg>
        <pc:picChg chg="add del mod">
          <ac:chgData name="Marie-Emilie Dozin" userId="7b9716e2-330c-4112-bcab-8f460aeba669" providerId="ADAL" clId="{3278AF42-9B4C-41B9-B533-73B7C161E304}" dt="2021-07-16T14:43:53.274" v="120"/>
          <ac:picMkLst>
            <pc:docMk/>
            <pc:sldMk cId="3526049309" sldId="343"/>
            <ac:picMk id="13" creationId="{1E944FE7-0F6B-409C-9A00-D8B66A28DDF8}"/>
          </ac:picMkLst>
        </pc:picChg>
        <pc:picChg chg="add mod">
          <ac:chgData name="Marie-Emilie Dozin" userId="7b9716e2-330c-4112-bcab-8f460aeba669" providerId="ADAL" clId="{3278AF42-9B4C-41B9-B533-73B7C161E304}" dt="2021-07-16T14:44:29.205" v="121"/>
          <ac:picMkLst>
            <pc:docMk/>
            <pc:sldMk cId="3526049309" sldId="343"/>
            <ac:picMk id="14" creationId="{1D735CCB-E684-4D7B-ACF4-CAB69B721537}"/>
          </ac:picMkLst>
        </pc:picChg>
      </pc:sldChg>
      <pc:sldChg chg="addSp delSp modSp modTransition modAnim">
        <pc:chgData name="Marie-Emilie Dozin" userId="7b9716e2-330c-4112-bcab-8f460aeba669" providerId="ADAL" clId="{3278AF42-9B4C-41B9-B533-73B7C161E304}" dt="2021-07-16T14:20:49.847" v="55"/>
        <pc:sldMkLst>
          <pc:docMk/>
          <pc:sldMk cId="2499579937" sldId="344"/>
        </pc:sldMkLst>
        <pc:picChg chg="add del mod">
          <ac:chgData name="Marie-Emilie Dozin" userId="7b9716e2-330c-4112-bcab-8f460aeba669" providerId="ADAL" clId="{3278AF42-9B4C-41B9-B533-73B7C161E304}" dt="2021-07-16T14:19:00.784" v="50"/>
          <ac:picMkLst>
            <pc:docMk/>
            <pc:sldMk cId="2499579937" sldId="344"/>
            <ac:picMk id="2" creationId="{960A6080-4B75-4F21-A1BF-B7D13FC12E4A}"/>
          </ac:picMkLst>
        </pc:picChg>
        <pc:picChg chg="add del mod">
          <ac:chgData name="Marie-Emilie Dozin" userId="7b9716e2-330c-4112-bcab-8f460aeba669" providerId="ADAL" clId="{3278AF42-9B4C-41B9-B533-73B7C161E304}" dt="2021-07-16T14:19:23.912" v="52"/>
          <ac:picMkLst>
            <pc:docMk/>
            <pc:sldMk cId="2499579937" sldId="344"/>
            <ac:picMk id="7" creationId="{8D29C2F3-7437-4271-B5F8-BBA05F5125C9}"/>
          </ac:picMkLst>
        </pc:picChg>
        <pc:picChg chg="add del mod">
          <ac:chgData name="Marie-Emilie Dozin" userId="7b9716e2-330c-4112-bcab-8f460aeba669" providerId="ADAL" clId="{3278AF42-9B4C-41B9-B533-73B7C161E304}" dt="2021-07-16T14:20:28.438" v="54"/>
          <ac:picMkLst>
            <pc:docMk/>
            <pc:sldMk cId="2499579937" sldId="344"/>
            <ac:picMk id="8" creationId="{3837C11C-0C37-49DC-8D1A-8ED6492E29E7}"/>
          </ac:picMkLst>
        </pc:picChg>
        <pc:picChg chg="add mod">
          <ac:chgData name="Marie-Emilie Dozin" userId="7b9716e2-330c-4112-bcab-8f460aeba669" providerId="ADAL" clId="{3278AF42-9B4C-41B9-B533-73B7C161E304}" dt="2021-07-16T14:20:49.847" v="55"/>
          <ac:picMkLst>
            <pc:docMk/>
            <pc:sldMk cId="2499579937" sldId="344"/>
            <ac:picMk id="9" creationId="{4F1DEE14-3917-4783-B187-3985A957BC01}"/>
          </ac:picMkLst>
        </pc:picChg>
      </pc:sldChg>
      <pc:sldChg chg="addSp modSp modTransition">
        <pc:chgData name="Marie-Emilie Dozin" userId="7b9716e2-330c-4112-bcab-8f460aeba669" providerId="ADAL" clId="{3278AF42-9B4C-41B9-B533-73B7C161E304}" dt="2021-07-16T14:46:57.665" v="122"/>
        <pc:sldMkLst>
          <pc:docMk/>
          <pc:sldMk cId="2593109144" sldId="348"/>
        </pc:sldMkLst>
        <pc:picChg chg="add mod">
          <ac:chgData name="Marie-Emilie Dozin" userId="7b9716e2-330c-4112-bcab-8f460aeba669" providerId="ADAL" clId="{3278AF42-9B4C-41B9-B533-73B7C161E304}" dt="2021-07-16T14:46:57.665" v="122"/>
          <ac:picMkLst>
            <pc:docMk/>
            <pc:sldMk cId="2593109144" sldId="348"/>
            <ac:picMk id="2" creationId="{3DC210B0-9371-409F-A065-E9E558D29351}"/>
          </ac:picMkLst>
        </pc:picChg>
      </pc:sldChg>
      <pc:sldChg chg="addSp delSp modSp modTransition modAnim">
        <pc:chgData name="Marie-Emilie Dozin" userId="7b9716e2-330c-4112-bcab-8f460aeba669" providerId="ADAL" clId="{3278AF42-9B4C-41B9-B533-73B7C161E304}" dt="2021-07-16T15:45:26.134" v="193"/>
        <pc:sldMkLst>
          <pc:docMk/>
          <pc:sldMk cId="3531114192" sldId="349"/>
        </pc:sldMkLst>
        <pc:picChg chg="add del mod">
          <ac:chgData name="Marie-Emilie Dozin" userId="7b9716e2-330c-4112-bcab-8f460aeba669" providerId="ADAL" clId="{3278AF42-9B4C-41B9-B533-73B7C161E304}" dt="2021-07-16T14:48:21.550" v="124"/>
          <ac:picMkLst>
            <pc:docMk/>
            <pc:sldMk cId="3531114192" sldId="349"/>
            <ac:picMk id="4" creationId="{C2B12F01-9DD1-4B5D-ACE6-DC68F98AB0E2}"/>
          </ac:picMkLst>
        </pc:picChg>
        <pc:picChg chg="add del mod">
          <ac:chgData name="Marie-Emilie Dozin" userId="7b9716e2-330c-4112-bcab-8f460aeba669" providerId="ADAL" clId="{3278AF42-9B4C-41B9-B533-73B7C161E304}" dt="2021-07-16T15:44:54.441" v="192"/>
          <ac:picMkLst>
            <pc:docMk/>
            <pc:sldMk cId="3531114192" sldId="349"/>
            <ac:picMk id="7" creationId="{E7F1FC86-942F-4711-BABD-672D6AA77EA5}"/>
          </ac:picMkLst>
        </pc:picChg>
        <pc:picChg chg="add mod">
          <ac:chgData name="Marie-Emilie Dozin" userId="7b9716e2-330c-4112-bcab-8f460aeba669" providerId="ADAL" clId="{3278AF42-9B4C-41B9-B533-73B7C161E304}" dt="2021-07-16T15:45:26.134" v="193"/>
          <ac:picMkLst>
            <pc:docMk/>
            <pc:sldMk cId="3531114192" sldId="349"/>
            <ac:picMk id="8" creationId="{4288A7A7-39CB-4C96-8B2A-7B9B8FDD4E6C}"/>
          </ac:picMkLst>
        </pc:picChg>
      </pc:sldChg>
      <pc:sldChg chg="addSp delSp modSp modTransition modAnim">
        <pc:chgData name="Marie-Emilie Dozin" userId="7b9716e2-330c-4112-bcab-8f460aeba669" providerId="ADAL" clId="{3278AF42-9B4C-41B9-B533-73B7C161E304}" dt="2021-07-16T15:44:36.818" v="191"/>
        <pc:sldMkLst>
          <pc:docMk/>
          <pc:sldMk cId="2324228678" sldId="350"/>
        </pc:sldMkLst>
        <pc:picChg chg="add del mod">
          <ac:chgData name="Marie-Emilie Dozin" userId="7b9716e2-330c-4112-bcab-8f460aeba669" providerId="ADAL" clId="{3278AF42-9B4C-41B9-B533-73B7C161E304}" dt="2021-07-16T15:40:03.074" v="180"/>
          <ac:picMkLst>
            <pc:docMk/>
            <pc:sldMk cId="2324228678" sldId="350"/>
            <ac:picMk id="2" creationId="{13DF83C8-F284-407F-8295-4241FABACC2F}"/>
          </ac:picMkLst>
        </pc:picChg>
        <pc:picChg chg="add del mod">
          <ac:chgData name="Marie-Emilie Dozin" userId="7b9716e2-330c-4112-bcab-8f460aeba669" providerId="ADAL" clId="{3278AF42-9B4C-41B9-B533-73B7C161E304}" dt="2021-07-16T15:40:37.012" v="182"/>
          <ac:picMkLst>
            <pc:docMk/>
            <pc:sldMk cId="2324228678" sldId="350"/>
            <ac:picMk id="3" creationId="{80816E12-04E7-4250-BB06-7789909B5464}"/>
          </ac:picMkLst>
        </pc:picChg>
        <pc:picChg chg="add del mod">
          <ac:chgData name="Marie-Emilie Dozin" userId="7b9716e2-330c-4112-bcab-8f460aeba669" providerId="ADAL" clId="{3278AF42-9B4C-41B9-B533-73B7C161E304}" dt="2021-07-16T15:41:31.804" v="184"/>
          <ac:picMkLst>
            <pc:docMk/>
            <pc:sldMk cId="2324228678" sldId="350"/>
            <ac:picMk id="8" creationId="{3E07C8E3-5BBE-409C-B197-3F04D6457031}"/>
          </ac:picMkLst>
        </pc:picChg>
        <pc:picChg chg="add del mod">
          <ac:chgData name="Marie-Emilie Dozin" userId="7b9716e2-330c-4112-bcab-8f460aeba669" providerId="ADAL" clId="{3278AF42-9B4C-41B9-B533-73B7C161E304}" dt="2021-07-16T15:42:27.640" v="186"/>
          <ac:picMkLst>
            <pc:docMk/>
            <pc:sldMk cId="2324228678" sldId="350"/>
            <ac:picMk id="9" creationId="{B8F1AB4F-7C2A-4EA7-B6CB-A6DA8720633B}"/>
          </ac:picMkLst>
        </pc:picChg>
        <pc:picChg chg="add del mod">
          <ac:chgData name="Marie-Emilie Dozin" userId="7b9716e2-330c-4112-bcab-8f460aeba669" providerId="ADAL" clId="{3278AF42-9B4C-41B9-B533-73B7C161E304}" dt="2021-07-16T15:42:50.474" v="188"/>
          <ac:picMkLst>
            <pc:docMk/>
            <pc:sldMk cId="2324228678" sldId="350"/>
            <ac:picMk id="10" creationId="{7902E012-9B02-4C26-9116-1C659742F05D}"/>
          </ac:picMkLst>
        </pc:picChg>
        <pc:picChg chg="add del mod">
          <ac:chgData name="Marie-Emilie Dozin" userId="7b9716e2-330c-4112-bcab-8f460aeba669" providerId="ADAL" clId="{3278AF42-9B4C-41B9-B533-73B7C161E304}" dt="2021-07-16T15:44:02.119" v="190"/>
          <ac:picMkLst>
            <pc:docMk/>
            <pc:sldMk cId="2324228678" sldId="350"/>
            <ac:picMk id="11" creationId="{CF731679-08F0-4779-B622-56058FFA9908}"/>
          </ac:picMkLst>
        </pc:picChg>
        <pc:picChg chg="add mod">
          <ac:chgData name="Marie-Emilie Dozin" userId="7b9716e2-330c-4112-bcab-8f460aeba669" providerId="ADAL" clId="{3278AF42-9B4C-41B9-B533-73B7C161E304}" dt="2021-07-16T15:44:36.818" v="191"/>
          <ac:picMkLst>
            <pc:docMk/>
            <pc:sldMk cId="2324228678" sldId="350"/>
            <ac:picMk id="12" creationId="{0036C665-80A7-43DE-8D97-718FB5E89E38}"/>
          </ac:picMkLst>
        </pc:picChg>
      </pc:sldChg>
      <pc:sldChg chg="addSp modSp modTransition">
        <pc:chgData name="Marie-Emilie Dozin" userId="7b9716e2-330c-4112-bcab-8f460aeba669" providerId="ADAL" clId="{3278AF42-9B4C-41B9-B533-73B7C161E304}" dt="2021-07-16T14:50:16.677" v="127"/>
        <pc:sldMkLst>
          <pc:docMk/>
          <pc:sldMk cId="2389508326" sldId="351"/>
        </pc:sldMkLst>
        <pc:picChg chg="add mod">
          <ac:chgData name="Marie-Emilie Dozin" userId="7b9716e2-330c-4112-bcab-8f460aeba669" providerId="ADAL" clId="{3278AF42-9B4C-41B9-B533-73B7C161E304}" dt="2021-07-16T14:50:16.677" v="127"/>
          <ac:picMkLst>
            <pc:docMk/>
            <pc:sldMk cId="2389508326" sldId="351"/>
            <ac:picMk id="2" creationId="{107E7189-343A-49BB-89B0-3F53BC7273A2}"/>
          </ac:picMkLst>
        </pc:picChg>
      </pc:sldChg>
      <pc:sldChg chg="addSp delSp modSp modTransition modAnim">
        <pc:chgData name="Marie-Emilie Dozin" userId="7b9716e2-330c-4112-bcab-8f460aeba669" providerId="ADAL" clId="{3278AF42-9B4C-41B9-B533-73B7C161E304}" dt="2021-07-16T14:51:19.849" v="132"/>
        <pc:sldMkLst>
          <pc:docMk/>
          <pc:sldMk cId="3278063286" sldId="352"/>
        </pc:sldMkLst>
        <pc:picChg chg="add del mod">
          <ac:chgData name="Marie-Emilie Dozin" userId="7b9716e2-330c-4112-bcab-8f460aeba669" providerId="ADAL" clId="{3278AF42-9B4C-41B9-B533-73B7C161E304}" dt="2021-07-16T14:50:32.430" v="129"/>
          <ac:picMkLst>
            <pc:docMk/>
            <pc:sldMk cId="3278063286" sldId="352"/>
            <ac:picMk id="2" creationId="{C97CD5FB-C4FC-4B5C-B218-A117FB393004}"/>
          </ac:picMkLst>
        </pc:picChg>
        <pc:picChg chg="add del mod">
          <ac:chgData name="Marie-Emilie Dozin" userId="7b9716e2-330c-4112-bcab-8f460aeba669" providerId="ADAL" clId="{3278AF42-9B4C-41B9-B533-73B7C161E304}" dt="2021-07-16T14:50:59.195" v="131"/>
          <ac:picMkLst>
            <pc:docMk/>
            <pc:sldMk cId="3278063286" sldId="352"/>
            <ac:picMk id="3" creationId="{744D90E9-26C1-4E31-A5A7-2FE483556813}"/>
          </ac:picMkLst>
        </pc:picChg>
        <pc:picChg chg="add mod">
          <ac:chgData name="Marie-Emilie Dozin" userId="7b9716e2-330c-4112-bcab-8f460aeba669" providerId="ADAL" clId="{3278AF42-9B4C-41B9-B533-73B7C161E304}" dt="2021-07-16T14:51:19.849" v="132"/>
          <ac:picMkLst>
            <pc:docMk/>
            <pc:sldMk cId="3278063286" sldId="352"/>
            <ac:picMk id="4" creationId="{860FA151-3484-4679-8BE7-CE02D18B230F}"/>
          </ac:picMkLst>
        </pc:picChg>
      </pc:sldChg>
      <pc:sldChg chg="addSp delSp modSp modTransition modAnim">
        <pc:chgData name="Marie-Emilie Dozin" userId="7b9716e2-330c-4112-bcab-8f460aeba669" providerId="ADAL" clId="{3278AF42-9B4C-41B9-B533-73B7C161E304}" dt="2021-07-16T14:53:35.953" v="143"/>
        <pc:sldMkLst>
          <pc:docMk/>
          <pc:sldMk cId="4088256358" sldId="353"/>
        </pc:sldMkLst>
        <pc:picChg chg="add del mod">
          <ac:chgData name="Marie-Emilie Dozin" userId="7b9716e2-330c-4112-bcab-8f460aeba669" providerId="ADAL" clId="{3278AF42-9B4C-41B9-B533-73B7C161E304}" dt="2021-07-16T14:51:44.526" v="134"/>
          <ac:picMkLst>
            <pc:docMk/>
            <pc:sldMk cId="4088256358" sldId="353"/>
            <ac:picMk id="4" creationId="{9B910FBE-E4E6-4B2E-B7AC-BC5E7A88BAC2}"/>
          </ac:picMkLst>
        </pc:picChg>
        <pc:picChg chg="add del mod">
          <ac:chgData name="Marie-Emilie Dozin" userId="7b9716e2-330c-4112-bcab-8f460aeba669" providerId="ADAL" clId="{3278AF42-9B4C-41B9-B533-73B7C161E304}" dt="2021-07-16T14:51:58.134" v="136"/>
          <ac:picMkLst>
            <pc:docMk/>
            <pc:sldMk cId="4088256358" sldId="353"/>
            <ac:picMk id="5" creationId="{C0A1CE47-E3C9-4173-84D7-0B594C2AF05E}"/>
          </ac:picMkLst>
        </pc:picChg>
        <pc:picChg chg="add del mod">
          <ac:chgData name="Marie-Emilie Dozin" userId="7b9716e2-330c-4112-bcab-8f460aeba669" providerId="ADAL" clId="{3278AF42-9B4C-41B9-B533-73B7C161E304}" dt="2021-07-16T14:52:11.469" v="138"/>
          <ac:picMkLst>
            <pc:docMk/>
            <pc:sldMk cId="4088256358" sldId="353"/>
            <ac:picMk id="6" creationId="{F4D3DDE9-F62D-4D3B-B886-CCF2A8557C4F}"/>
          </ac:picMkLst>
        </pc:picChg>
        <pc:picChg chg="add del mod">
          <ac:chgData name="Marie-Emilie Dozin" userId="7b9716e2-330c-4112-bcab-8f460aeba669" providerId="ADAL" clId="{3278AF42-9B4C-41B9-B533-73B7C161E304}" dt="2021-07-16T14:52:52.757" v="140"/>
          <ac:picMkLst>
            <pc:docMk/>
            <pc:sldMk cId="4088256358" sldId="353"/>
            <ac:picMk id="7" creationId="{8B2D364B-9A0C-4C42-909C-6E0854F1C1F3}"/>
          </ac:picMkLst>
        </pc:picChg>
        <pc:picChg chg="add del mod">
          <ac:chgData name="Marie-Emilie Dozin" userId="7b9716e2-330c-4112-bcab-8f460aeba669" providerId="ADAL" clId="{3278AF42-9B4C-41B9-B533-73B7C161E304}" dt="2021-07-16T14:53:16.872" v="142"/>
          <ac:picMkLst>
            <pc:docMk/>
            <pc:sldMk cId="4088256358" sldId="353"/>
            <ac:picMk id="8" creationId="{0F3DC6F7-D744-439F-B31B-E519B857CAFB}"/>
          </ac:picMkLst>
        </pc:picChg>
        <pc:picChg chg="add mod">
          <ac:chgData name="Marie-Emilie Dozin" userId="7b9716e2-330c-4112-bcab-8f460aeba669" providerId="ADAL" clId="{3278AF42-9B4C-41B9-B533-73B7C161E304}" dt="2021-07-16T14:53:35.953" v="143"/>
          <ac:picMkLst>
            <pc:docMk/>
            <pc:sldMk cId="4088256358" sldId="353"/>
            <ac:picMk id="9" creationId="{9E8A8BC2-3785-47EC-A2CC-AFAFF5DD1901}"/>
          </ac:picMkLst>
        </pc:picChg>
      </pc:sldChg>
      <pc:sldChg chg="addSp delSp modSp modTransition modAnim">
        <pc:chgData name="Marie-Emilie Dozin" userId="7b9716e2-330c-4112-bcab-8f460aeba669" providerId="ADAL" clId="{3278AF42-9B4C-41B9-B533-73B7C161E304}" dt="2021-07-16T14:31:09.214" v="86"/>
        <pc:sldMkLst>
          <pc:docMk/>
          <pc:sldMk cId="1819244419" sldId="354"/>
        </pc:sldMkLst>
        <pc:picChg chg="add del mod">
          <ac:chgData name="Marie-Emilie Dozin" userId="7b9716e2-330c-4112-bcab-8f460aeba669" providerId="ADAL" clId="{3278AF42-9B4C-41B9-B533-73B7C161E304}" dt="2021-07-16T14:22:54.591" v="57"/>
          <ac:picMkLst>
            <pc:docMk/>
            <pc:sldMk cId="1819244419" sldId="354"/>
            <ac:picMk id="2" creationId="{CCA7F3B8-20EA-4A50-B57C-131342E4721A}"/>
          </ac:picMkLst>
        </pc:picChg>
        <pc:picChg chg="add del mod">
          <ac:chgData name="Marie-Emilie Dozin" userId="7b9716e2-330c-4112-bcab-8f460aeba669" providerId="ADAL" clId="{3278AF42-9B4C-41B9-B533-73B7C161E304}" dt="2021-07-16T14:23:27.102" v="59"/>
          <ac:picMkLst>
            <pc:docMk/>
            <pc:sldMk cId="1819244419" sldId="354"/>
            <ac:picMk id="3" creationId="{93162041-7218-4BE1-B7B2-F89705218AE4}"/>
          </ac:picMkLst>
        </pc:picChg>
        <pc:picChg chg="add del mod">
          <ac:chgData name="Marie-Emilie Dozin" userId="7b9716e2-330c-4112-bcab-8f460aeba669" providerId="ADAL" clId="{3278AF42-9B4C-41B9-B533-73B7C161E304}" dt="2021-07-16T14:23:38.108" v="61"/>
          <ac:picMkLst>
            <pc:docMk/>
            <pc:sldMk cId="1819244419" sldId="354"/>
            <ac:picMk id="6" creationId="{DC45B0CD-A83C-40F0-8C29-1AAC46CF41F9}"/>
          </ac:picMkLst>
        </pc:picChg>
        <pc:picChg chg="add del mod">
          <ac:chgData name="Marie-Emilie Dozin" userId="7b9716e2-330c-4112-bcab-8f460aeba669" providerId="ADAL" clId="{3278AF42-9B4C-41B9-B533-73B7C161E304}" dt="2021-07-16T14:24:15.606" v="63"/>
          <ac:picMkLst>
            <pc:docMk/>
            <pc:sldMk cId="1819244419" sldId="354"/>
            <ac:picMk id="7" creationId="{1DAEDAB8-335A-45E2-BF0E-64AEA6EF376E}"/>
          </ac:picMkLst>
        </pc:picChg>
        <pc:picChg chg="add del mod">
          <ac:chgData name="Marie-Emilie Dozin" userId="7b9716e2-330c-4112-bcab-8f460aeba669" providerId="ADAL" clId="{3278AF42-9B4C-41B9-B533-73B7C161E304}" dt="2021-07-16T14:24:28.261" v="65"/>
          <ac:picMkLst>
            <pc:docMk/>
            <pc:sldMk cId="1819244419" sldId="354"/>
            <ac:picMk id="8" creationId="{A354750C-53A7-4797-AC27-7D158C3F1733}"/>
          </ac:picMkLst>
        </pc:picChg>
        <pc:picChg chg="add del mod">
          <ac:chgData name="Marie-Emilie Dozin" userId="7b9716e2-330c-4112-bcab-8f460aeba669" providerId="ADAL" clId="{3278AF42-9B4C-41B9-B533-73B7C161E304}" dt="2021-07-16T14:25:46.127" v="67"/>
          <ac:picMkLst>
            <pc:docMk/>
            <pc:sldMk cId="1819244419" sldId="354"/>
            <ac:picMk id="9" creationId="{78BBE205-86A4-47F1-A087-F054B456C430}"/>
          </ac:picMkLst>
        </pc:picChg>
        <pc:picChg chg="add del mod">
          <ac:chgData name="Marie-Emilie Dozin" userId="7b9716e2-330c-4112-bcab-8f460aeba669" providerId="ADAL" clId="{3278AF42-9B4C-41B9-B533-73B7C161E304}" dt="2021-07-16T14:26:16.781" v="69"/>
          <ac:picMkLst>
            <pc:docMk/>
            <pc:sldMk cId="1819244419" sldId="354"/>
            <ac:picMk id="10" creationId="{BADD3EAA-2D47-4079-B4E9-67A67E5EC70B}"/>
          </ac:picMkLst>
        </pc:picChg>
        <pc:picChg chg="add del mod">
          <ac:chgData name="Marie-Emilie Dozin" userId="7b9716e2-330c-4112-bcab-8f460aeba669" providerId="ADAL" clId="{3278AF42-9B4C-41B9-B533-73B7C161E304}" dt="2021-07-16T14:26:55.923" v="71"/>
          <ac:picMkLst>
            <pc:docMk/>
            <pc:sldMk cId="1819244419" sldId="354"/>
            <ac:picMk id="11" creationId="{E8484DB8-2BAC-42BB-B12C-4D55C0E7B1B9}"/>
          </ac:picMkLst>
        </pc:picChg>
        <pc:picChg chg="add del mod">
          <ac:chgData name="Marie-Emilie Dozin" userId="7b9716e2-330c-4112-bcab-8f460aeba669" providerId="ADAL" clId="{3278AF42-9B4C-41B9-B533-73B7C161E304}" dt="2021-07-16T14:27:09.430" v="73"/>
          <ac:picMkLst>
            <pc:docMk/>
            <pc:sldMk cId="1819244419" sldId="354"/>
            <ac:picMk id="12" creationId="{4488D4AD-AB40-44F6-8409-67B583C6911E}"/>
          </ac:picMkLst>
        </pc:picChg>
        <pc:picChg chg="add del mod">
          <ac:chgData name="Marie-Emilie Dozin" userId="7b9716e2-330c-4112-bcab-8f460aeba669" providerId="ADAL" clId="{3278AF42-9B4C-41B9-B533-73B7C161E304}" dt="2021-07-16T14:27:18.773" v="75"/>
          <ac:picMkLst>
            <pc:docMk/>
            <pc:sldMk cId="1819244419" sldId="354"/>
            <ac:picMk id="13" creationId="{79BFC782-FB6C-4FA4-BF45-9AA51F2CF21A}"/>
          </ac:picMkLst>
        </pc:picChg>
        <pc:picChg chg="add del mod">
          <ac:chgData name="Marie-Emilie Dozin" userId="7b9716e2-330c-4112-bcab-8f460aeba669" providerId="ADAL" clId="{3278AF42-9B4C-41B9-B533-73B7C161E304}" dt="2021-07-16T14:27:46.607" v="77"/>
          <ac:picMkLst>
            <pc:docMk/>
            <pc:sldMk cId="1819244419" sldId="354"/>
            <ac:picMk id="14" creationId="{9047274E-2213-49DB-A285-EA55F2990DC4}"/>
          </ac:picMkLst>
        </pc:picChg>
        <pc:picChg chg="add del mod">
          <ac:chgData name="Marie-Emilie Dozin" userId="7b9716e2-330c-4112-bcab-8f460aeba669" providerId="ADAL" clId="{3278AF42-9B4C-41B9-B533-73B7C161E304}" dt="2021-07-16T14:28:27.108" v="79"/>
          <ac:picMkLst>
            <pc:docMk/>
            <pc:sldMk cId="1819244419" sldId="354"/>
            <ac:picMk id="15" creationId="{07A7C814-321D-467C-B213-C660165FAE7E}"/>
          </ac:picMkLst>
        </pc:picChg>
        <pc:picChg chg="add del mod">
          <ac:chgData name="Marie-Emilie Dozin" userId="7b9716e2-330c-4112-bcab-8f460aeba669" providerId="ADAL" clId="{3278AF42-9B4C-41B9-B533-73B7C161E304}" dt="2021-07-16T14:28:58.174" v="81"/>
          <ac:picMkLst>
            <pc:docMk/>
            <pc:sldMk cId="1819244419" sldId="354"/>
            <ac:picMk id="16" creationId="{0E34983B-7CAA-43C0-A2B6-E2F0A408C226}"/>
          </ac:picMkLst>
        </pc:picChg>
        <pc:picChg chg="add del mod">
          <ac:chgData name="Marie-Emilie Dozin" userId="7b9716e2-330c-4112-bcab-8f460aeba669" providerId="ADAL" clId="{3278AF42-9B4C-41B9-B533-73B7C161E304}" dt="2021-07-16T14:29:09.115" v="83"/>
          <ac:picMkLst>
            <pc:docMk/>
            <pc:sldMk cId="1819244419" sldId="354"/>
            <ac:picMk id="17" creationId="{3C50655C-8487-48D8-B949-58BBD8AFF21E}"/>
          </ac:picMkLst>
        </pc:picChg>
        <pc:picChg chg="add del mod">
          <ac:chgData name="Marie-Emilie Dozin" userId="7b9716e2-330c-4112-bcab-8f460aeba669" providerId="ADAL" clId="{3278AF42-9B4C-41B9-B533-73B7C161E304}" dt="2021-07-16T14:29:58.990" v="85"/>
          <ac:picMkLst>
            <pc:docMk/>
            <pc:sldMk cId="1819244419" sldId="354"/>
            <ac:picMk id="18" creationId="{AD2681D5-FE72-40FE-8E07-7BC02B5D01D3}"/>
          </ac:picMkLst>
        </pc:picChg>
        <pc:picChg chg="add mod">
          <ac:chgData name="Marie-Emilie Dozin" userId="7b9716e2-330c-4112-bcab-8f460aeba669" providerId="ADAL" clId="{3278AF42-9B4C-41B9-B533-73B7C161E304}" dt="2021-07-16T14:31:09.214" v="86"/>
          <ac:picMkLst>
            <pc:docMk/>
            <pc:sldMk cId="1819244419" sldId="354"/>
            <ac:picMk id="19" creationId="{D051607B-26E8-4A75-B530-40FE681E7B15}"/>
          </ac:picMkLst>
        </pc:picChg>
      </pc:sldChg>
      <pc:sldChg chg="addSp delSp modSp modTransition modAnim">
        <pc:chgData name="Marie-Emilie Dozin" userId="7b9716e2-330c-4112-bcab-8f460aeba669" providerId="ADAL" clId="{3278AF42-9B4C-41B9-B533-73B7C161E304}" dt="2021-07-16T14:35:08.308" v="97"/>
        <pc:sldMkLst>
          <pc:docMk/>
          <pc:sldMk cId="995741072" sldId="355"/>
        </pc:sldMkLst>
        <pc:picChg chg="add del mod">
          <ac:chgData name="Marie-Emilie Dozin" userId="7b9716e2-330c-4112-bcab-8f460aeba669" providerId="ADAL" clId="{3278AF42-9B4C-41B9-B533-73B7C161E304}" dt="2021-07-16T14:33:04.390" v="88"/>
          <ac:picMkLst>
            <pc:docMk/>
            <pc:sldMk cId="995741072" sldId="355"/>
            <ac:picMk id="2" creationId="{4179495D-B054-41FD-B076-A5887C6C4A96}"/>
          </ac:picMkLst>
        </pc:picChg>
        <pc:picChg chg="add del mod">
          <ac:chgData name="Marie-Emilie Dozin" userId="7b9716e2-330c-4112-bcab-8f460aeba669" providerId="ADAL" clId="{3278AF42-9B4C-41B9-B533-73B7C161E304}" dt="2021-07-16T14:33:21.014" v="90"/>
          <ac:picMkLst>
            <pc:docMk/>
            <pc:sldMk cId="995741072" sldId="355"/>
            <ac:picMk id="3" creationId="{30CA1CC5-4CB6-4C23-82D9-DFDA17809034}"/>
          </ac:picMkLst>
        </pc:picChg>
        <pc:picChg chg="add del mod">
          <ac:chgData name="Marie-Emilie Dozin" userId="7b9716e2-330c-4112-bcab-8f460aeba669" providerId="ADAL" clId="{3278AF42-9B4C-41B9-B533-73B7C161E304}" dt="2021-07-16T14:33:57.089" v="92"/>
          <ac:picMkLst>
            <pc:docMk/>
            <pc:sldMk cId="995741072" sldId="355"/>
            <ac:picMk id="6" creationId="{0056E24D-461C-4157-BEC3-6BF5BE24358F}"/>
          </ac:picMkLst>
        </pc:picChg>
        <pc:picChg chg="add del mod">
          <ac:chgData name="Marie-Emilie Dozin" userId="7b9716e2-330c-4112-bcab-8f460aeba669" providerId="ADAL" clId="{3278AF42-9B4C-41B9-B533-73B7C161E304}" dt="2021-07-16T14:34:07.156" v="94"/>
          <ac:picMkLst>
            <pc:docMk/>
            <pc:sldMk cId="995741072" sldId="355"/>
            <ac:picMk id="7" creationId="{B3709C6F-9789-46A0-9AAD-68C402BE767A}"/>
          </ac:picMkLst>
        </pc:picChg>
        <pc:picChg chg="add del mod">
          <ac:chgData name="Marie-Emilie Dozin" userId="7b9716e2-330c-4112-bcab-8f460aeba669" providerId="ADAL" clId="{3278AF42-9B4C-41B9-B533-73B7C161E304}" dt="2021-07-16T14:34:36.840" v="96"/>
          <ac:picMkLst>
            <pc:docMk/>
            <pc:sldMk cId="995741072" sldId="355"/>
            <ac:picMk id="8" creationId="{1CA043B8-829D-4F23-8684-3FB736192C82}"/>
          </ac:picMkLst>
        </pc:picChg>
        <pc:picChg chg="add mod">
          <ac:chgData name="Marie-Emilie Dozin" userId="7b9716e2-330c-4112-bcab-8f460aeba669" providerId="ADAL" clId="{3278AF42-9B4C-41B9-B533-73B7C161E304}" dt="2021-07-16T14:35:08.308" v="97"/>
          <ac:picMkLst>
            <pc:docMk/>
            <pc:sldMk cId="995741072" sldId="355"/>
            <ac:picMk id="9" creationId="{2DAEAAFF-C135-45DE-9C23-190DD3FB96F6}"/>
          </ac:picMkLst>
        </pc:picChg>
      </pc:sldChg>
      <pc:sldChg chg="addSp delSp modSp modTransition modAnim">
        <pc:chgData name="Marie-Emilie Dozin" userId="7b9716e2-330c-4112-bcab-8f460aeba669" providerId="ADAL" clId="{3278AF42-9B4C-41B9-B533-73B7C161E304}" dt="2021-07-16T14:37:38.445" v="100"/>
        <pc:sldMkLst>
          <pc:docMk/>
          <pc:sldMk cId="271420703" sldId="356"/>
        </pc:sldMkLst>
        <pc:picChg chg="add del mod">
          <ac:chgData name="Marie-Emilie Dozin" userId="7b9716e2-330c-4112-bcab-8f460aeba669" providerId="ADAL" clId="{3278AF42-9B4C-41B9-B533-73B7C161E304}" dt="2021-07-16T14:36:38.998" v="99"/>
          <ac:picMkLst>
            <pc:docMk/>
            <pc:sldMk cId="271420703" sldId="356"/>
            <ac:picMk id="2" creationId="{01CFC538-5558-4FB9-A4C9-982177981C60}"/>
          </ac:picMkLst>
        </pc:picChg>
        <pc:picChg chg="add mod">
          <ac:chgData name="Marie-Emilie Dozin" userId="7b9716e2-330c-4112-bcab-8f460aeba669" providerId="ADAL" clId="{3278AF42-9B4C-41B9-B533-73B7C161E304}" dt="2021-07-16T14:37:38.445" v="100"/>
          <ac:picMkLst>
            <pc:docMk/>
            <pc:sldMk cId="271420703" sldId="356"/>
            <ac:picMk id="3" creationId="{A3BD69C2-362D-417C-89C0-31E1A7ED702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4EC4E28-BE32-CB45-97E9-CABA7D196F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O"/>
          </a:p>
        </p:txBody>
      </p:sp>
      <p:sp>
        <p:nvSpPr>
          <p:cNvPr id="3" name="Date Placeholder 2">
            <a:extLst>
              <a:ext uri="{FF2B5EF4-FFF2-40B4-BE49-F238E27FC236}">
                <a16:creationId xmlns:a16="http://schemas.microsoft.com/office/drawing/2014/main" id="{28946318-30D4-5841-84FF-545A0A296F0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DAD471-E44A-D841-87AB-79B79C40B28E}" type="datetimeFigureOut">
              <a:rPr lang="en-JO" smtClean="0"/>
              <a:t>07/16/2021</a:t>
            </a:fld>
            <a:endParaRPr lang="en-JO"/>
          </a:p>
        </p:txBody>
      </p:sp>
      <p:sp>
        <p:nvSpPr>
          <p:cNvPr id="4" name="Footer Placeholder 3">
            <a:extLst>
              <a:ext uri="{FF2B5EF4-FFF2-40B4-BE49-F238E27FC236}">
                <a16:creationId xmlns:a16="http://schemas.microsoft.com/office/drawing/2014/main" id="{5DAEA756-BEE0-A440-B106-AB9FCE27582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JO"/>
          </a:p>
        </p:txBody>
      </p:sp>
      <p:sp>
        <p:nvSpPr>
          <p:cNvPr id="5" name="Slide Number Placeholder 4">
            <a:extLst>
              <a:ext uri="{FF2B5EF4-FFF2-40B4-BE49-F238E27FC236}">
                <a16:creationId xmlns:a16="http://schemas.microsoft.com/office/drawing/2014/main" id="{D02DA043-3836-3646-9CD8-8FCE73E0AD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F89CC4-7098-2441-B9C4-A86032EB884D}" type="slidenum">
              <a:rPr lang="en-JO" smtClean="0"/>
              <a:t>‹#›</a:t>
            </a:fld>
            <a:endParaRPr lang="en-JO"/>
          </a:p>
        </p:txBody>
      </p:sp>
    </p:spTree>
    <p:extLst>
      <p:ext uri="{BB962C8B-B14F-4D97-AF65-F5344CB8AC3E}">
        <p14:creationId xmlns:p14="http://schemas.microsoft.com/office/powerpoint/2010/main" val="451142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7E8A33-CB28-D24B-9DDA-20F453A696DC}" type="datetimeFigureOut">
              <a:rPr lang="en-JO" smtClean="0"/>
              <a:t>07/16/2021</a:t>
            </a:fld>
            <a:endParaRPr lang="en-J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10F30C-A878-3A46-9B5A-4EC8B32C4FF2}" type="slidenum">
              <a:rPr lang="en-JO" smtClean="0"/>
              <a:t>‹#›</a:t>
            </a:fld>
            <a:endParaRPr lang="en-JO"/>
          </a:p>
        </p:txBody>
      </p:sp>
    </p:spTree>
    <p:extLst>
      <p:ext uri="{BB962C8B-B14F-4D97-AF65-F5344CB8AC3E}">
        <p14:creationId xmlns:p14="http://schemas.microsoft.com/office/powerpoint/2010/main" val="3421306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E12556-CB19-F743-90D1-ED86B33047BD}"/>
              </a:ext>
            </a:extLst>
          </p:cNvPr>
          <p:cNvSpPr>
            <a:spLocks noGrp="1"/>
          </p:cNvSpPr>
          <p:nvPr>
            <p:ph type="title"/>
          </p:nvPr>
        </p:nvSpPr>
        <p:spPr>
          <a:xfrm>
            <a:off x="416801" y="1414272"/>
            <a:ext cx="8626098" cy="3889247"/>
          </a:xfrm>
        </p:spPr>
        <p:txBody>
          <a:bodyPr>
            <a:normAutofit/>
          </a:bodyPr>
          <a:lstStyle>
            <a:lvl1pPr>
              <a:defRPr b="1">
                <a:solidFill>
                  <a:srgbClr val="FF0000"/>
                </a:solidFill>
                <a:latin typeface="+mn-lt"/>
                <a:cs typeface="Arial" panose="020B0604020202020204" pitchFamily="34" charset="0"/>
              </a:defRPr>
            </a:lvl1pPr>
          </a:lstStyle>
          <a:p>
            <a:r>
              <a:rPr lang="en-US" sz="5400"/>
              <a:t>Click to edit Master title style</a:t>
            </a:r>
            <a:endParaRPr lang="en-US" sz="5400" dirty="0"/>
          </a:p>
        </p:txBody>
      </p:sp>
      <p:pic>
        <p:nvPicPr>
          <p:cNvPr id="7" name="Picture 6">
            <a:extLst>
              <a:ext uri="{FF2B5EF4-FFF2-40B4-BE49-F238E27FC236}">
                <a16:creationId xmlns:a16="http://schemas.microsoft.com/office/drawing/2014/main" id="{5DE3CEC3-865D-BC40-AA7E-D2EE5845F6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53997" y="574406"/>
            <a:ext cx="5224481" cy="5030263"/>
          </a:xfrm>
          <a:prstGeom prst="rect">
            <a:avLst/>
          </a:prstGeom>
          <a:noFill/>
        </p:spPr>
      </p:pic>
      <p:pic>
        <p:nvPicPr>
          <p:cNvPr id="8" name="Picture 7">
            <a:extLst>
              <a:ext uri="{FF2B5EF4-FFF2-40B4-BE49-F238E27FC236}">
                <a16:creationId xmlns:a16="http://schemas.microsoft.com/office/drawing/2014/main" id="{D420F54D-CF22-B54C-B34E-8A38145C1C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31188"/>
            <a:ext cx="2006600" cy="800100"/>
          </a:xfrm>
          <a:prstGeom prst="rect">
            <a:avLst/>
          </a:prstGeom>
        </p:spPr>
      </p:pic>
    </p:spTree>
    <p:extLst>
      <p:ext uri="{BB962C8B-B14F-4D97-AF65-F5344CB8AC3E}">
        <p14:creationId xmlns:p14="http://schemas.microsoft.com/office/powerpoint/2010/main" val="2573663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4"/>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2830608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2302127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11843839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3134711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9650279" y="0"/>
            <a:ext cx="2541721"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867905" y="365125"/>
            <a:ext cx="8626098" cy="1325563"/>
          </a:xfrm>
        </p:spPr>
        <p:txBody>
          <a:bodyPr/>
          <a:lstStyle>
            <a:lvl1pPr>
              <a:defRPr b="1">
                <a:solidFill>
                  <a:schemeClr val="accent4"/>
                </a:solidFill>
                <a:latin typeface="+mn-lt"/>
                <a:cs typeface="Calibri Light" panose="020F0302020204030204" pitchFamily="34" charset="0"/>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867905" y="1835083"/>
            <a:ext cx="8626098"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Tree>
    <p:extLst>
      <p:ext uri="{BB962C8B-B14F-4D97-AF65-F5344CB8AC3E}">
        <p14:creationId xmlns:p14="http://schemas.microsoft.com/office/powerpoint/2010/main" val="2642270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
        <p:nvSpPr>
          <p:cNvPr id="16" name="Content Placeholder 2">
            <a:extLst>
              <a:ext uri="{FF2B5EF4-FFF2-40B4-BE49-F238E27FC236}">
                <a16:creationId xmlns:a16="http://schemas.microsoft.com/office/drawing/2014/main" id="{C0502D4D-2460-44DB-9910-492588D8B071}"/>
              </a:ext>
            </a:extLst>
          </p:cNvPr>
          <p:cNvSpPr>
            <a:spLocks noGrp="1"/>
          </p:cNvSpPr>
          <p:nvPr>
            <p:ph sz="half" idx="10"/>
          </p:nvPr>
        </p:nvSpPr>
        <p:spPr>
          <a:xfrm>
            <a:off x="5741663" y="1825625"/>
            <a:ext cx="46380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318478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
        <p:nvSpPr>
          <p:cNvPr id="9" name="Content Placeholder 2">
            <a:extLst>
              <a:ext uri="{FF2B5EF4-FFF2-40B4-BE49-F238E27FC236}">
                <a16:creationId xmlns:a16="http://schemas.microsoft.com/office/drawing/2014/main" id="{EDB97F68-0CA2-4EED-B0D7-0F39F0843487}"/>
              </a:ext>
            </a:extLst>
          </p:cNvPr>
          <p:cNvSpPr>
            <a:spLocks noGrp="1"/>
          </p:cNvSpPr>
          <p:nvPr>
            <p:ph sz="half" idx="10"/>
          </p:nvPr>
        </p:nvSpPr>
        <p:spPr>
          <a:xfrm>
            <a:off x="5755640" y="1825625"/>
            <a:ext cx="4638040" cy="4351338"/>
          </a:xfrm>
        </p:spPr>
        <p:txBody>
          <a:bodyPr/>
          <a:lstStyle>
            <a:lvl1pPr>
              <a:buClr>
                <a:schemeClr val="accent1"/>
              </a:buClr>
              <a:defRPr/>
            </a:lvl1pPr>
            <a:lvl2pPr>
              <a:buClr>
                <a:schemeClr val="accent2"/>
              </a:buClr>
              <a:defRPr/>
            </a:lvl2pPr>
            <a:lvl3pPr>
              <a:buClr>
                <a:schemeClr val="accent3"/>
              </a:buClr>
              <a:defRPr/>
            </a:lvl3pPr>
            <a:lvl4pPr>
              <a:buClr>
                <a:schemeClr val="accent4"/>
              </a:buClr>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67467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Tree>
    <p:extLst>
      <p:ext uri="{BB962C8B-B14F-4D97-AF65-F5344CB8AC3E}">
        <p14:creationId xmlns:p14="http://schemas.microsoft.com/office/powerpoint/2010/main" val="2578484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0464800" y="0"/>
            <a:ext cx="1727200"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0800000">
            <a:off x="0" y="0"/>
            <a:ext cx="3220720" cy="242824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838200" y="365125"/>
            <a:ext cx="9555480" cy="1325563"/>
          </a:xfrm>
        </p:spPr>
        <p:txBody>
          <a:bodyPr/>
          <a:lstStyle>
            <a:lvl1pPr algn="r">
              <a:defRPr b="1">
                <a:solidFill>
                  <a:schemeClr val="accent4"/>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838200" y="1825625"/>
            <a:ext cx="46380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88394" y="5863012"/>
            <a:ext cx="1480012" cy="986675"/>
          </a:xfrm>
          <a:prstGeom prst="rect">
            <a:avLst/>
          </a:prstGeom>
        </p:spPr>
      </p:pic>
      <p:pic>
        <p:nvPicPr>
          <p:cNvPr id="15" name="Picture 14" descr="A picture containing shape&#10;&#10;Description automatically generated">
            <a:extLst>
              <a:ext uri="{FF2B5EF4-FFF2-40B4-BE49-F238E27FC236}">
                <a16:creationId xmlns:a16="http://schemas.microsoft.com/office/drawing/2014/main" id="{173168AD-547E-4219-B6FA-F04EED08F9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sp>
        <p:nvSpPr>
          <p:cNvPr id="9" name="Content Placeholder 2">
            <a:extLst>
              <a:ext uri="{FF2B5EF4-FFF2-40B4-BE49-F238E27FC236}">
                <a16:creationId xmlns:a16="http://schemas.microsoft.com/office/drawing/2014/main" id="{15EEDCDB-B420-468B-9310-217676004537}"/>
              </a:ext>
            </a:extLst>
          </p:cNvPr>
          <p:cNvSpPr>
            <a:spLocks noGrp="1"/>
          </p:cNvSpPr>
          <p:nvPr>
            <p:ph sz="half" idx="10"/>
          </p:nvPr>
        </p:nvSpPr>
        <p:spPr>
          <a:xfrm>
            <a:off x="5755640" y="1825625"/>
            <a:ext cx="46380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14130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1" name="Content Placeholder 2">
            <a:extLst>
              <a:ext uri="{FF2B5EF4-FFF2-40B4-BE49-F238E27FC236}">
                <a16:creationId xmlns:a16="http://schemas.microsoft.com/office/drawing/2014/main" id="{38CEE0D4-EFC3-49D2-BBB7-C8E6B58DD255}"/>
              </a:ext>
            </a:extLst>
          </p:cNvPr>
          <p:cNvSpPr>
            <a:spLocks noGrp="1"/>
          </p:cNvSpPr>
          <p:nvPr>
            <p:ph sz="half" idx="10"/>
          </p:nvPr>
        </p:nvSpPr>
        <p:spPr>
          <a:xfrm>
            <a:off x="6474461" y="1829118"/>
            <a:ext cx="4523740"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49742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36215145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2" name="Content Placeholder 2">
            <a:extLst>
              <a:ext uri="{FF2B5EF4-FFF2-40B4-BE49-F238E27FC236}">
                <a16:creationId xmlns:a16="http://schemas.microsoft.com/office/drawing/2014/main" id="{0F299505-B8F3-4863-B9C0-26D524A1664A}"/>
              </a:ext>
            </a:extLst>
          </p:cNvPr>
          <p:cNvSpPr>
            <a:spLocks noGrp="1"/>
          </p:cNvSpPr>
          <p:nvPr>
            <p:ph sz="half" idx="10"/>
          </p:nvPr>
        </p:nvSpPr>
        <p:spPr>
          <a:xfrm>
            <a:off x="6474461" y="1829118"/>
            <a:ext cx="4523740"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292892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2" name="Content Placeholder 2">
            <a:extLst>
              <a:ext uri="{FF2B5EF4-FFF2-40B4-BE49-F238E27FC236}">
                <a16:creationId xmlns:a16="http://schemas.microsoft.com/office/drawing/2014/main" id="{B3B0CCFC-8DA8-4699-A220-44B7D3F0A694}"/>
              </a:ext>
            </a:extLst>
          </p:cNvPr>
          <p:cNvSpPr>
            <a:spLocks noGrp="1"/>
          </p:cNvSpPr>
          <p:nvPr>
            <p:ph sz="half" idx="10"/>
          </p:nvPr>
        </p:nvSpPr>
        <p:spPr>
          <a:xfrm>
            <a:off x="6474461" y="1829118"/>
            <a:ext cx="4523740"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732391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A8B07C6-1CED-436A-B34C-C07B61DA4BA2}"/>
              </a:ext>
            </a:extLst>
          </p:cNvPr>
          <p:cNvSpPr/>
          <p:nvPr userDrawn="1"/>
        </p:nvSpPr>
        <p:spPr>
          <a:xfrm>
            <a:off x="-1" y="0"/>
            <a:ext cx="1727200"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sosceles Triangle 9">
            <a:extLst>
              <a:ext uri="{FF2B5EF4-FFF2-40B4-BE49-F238E27FC236}">
                <a16:creationId xmlns:a16="http://schemas.microsoft.com/office/drawing/2014/main" id="{23F5DB77-66E4-4F1D-A3EB-A4AF81F4EC8A}"/>
              </a:ext>
            </a:extLst>
          </p:cNvPr>
          <p:cNvSpPr/>
          <p:nvPr userDrawn="1"/>
        </p:nvSpPr>
        <p:spPr>
          <a:xfrm rot="16200000">
            <a:off x="9367520" y="396240"/>
            <a:ext cx="3220720" cy="242824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C8ED2E76-1D0B-4A4C-8D4C-6C1D0D9059FD}"/>
              </a:ext>
            </a:extLst>
          </p:cNvPr>
          <p:cNvSpPr>
            <a:spLocks noGrp="1"/>
          </p:cNvSpPr>
          <p:nvPr>
            <p:ph type="title"/>
          </p:nvPr>
        </p:nvSpPr>
        <p:spPr>
          <a:xfrm>
            <a:off x="1838960" y="365125"/>
            <a:ext cx="8554720" cy="1325563"/>
          </a:xfrm>
        </p:spPr>
        <p:txBody>
          <a:bodyPr/>
          <a:lstStyle>
            <a:lvl1pPr algn="l">
              <a:defRPr b="1">
                <a:solidFill>
                  <a:schemeClr val="accent4"/>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71130938-300D-4244-A60D-F4C8CD07C745}"/>
              </a:ext>
            </a:extLst>
          </p:cNvPr>
          <p:cNvSpPr>
            <a:spLocks noGrp="1"/>
          </p:cNvSpPr>
          <p:nvPr>
            <p:ph sz="half" idx="1"/>
          </p:nvPr>
        </p:nvSpPr>
        <p:spPr>
          <a:xfrm>
            <a:off x="1838960" y="1829118"/>
            <a:ext cx="45237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4" name="Picture 13" descr="A sign in the dark&#10;&#10;Description automatically generated">
            <a:extLst>
              <a:ext uri="{FF2B5EF4-FFF2-40B4-BE49-F238E27FC236}">
                <a16:creationId xmlns:a16="http://schemas.microsoft.com/office/drawing/2014/main" id="{1FD5FADC-1A32-4697-96F8-E34BBA6C4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593" y="5763906"/>
            <a:ext cx="1480012" cy="986675"/>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1A3C1C6-3C5A-41FA-853D-FC0059DD36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sp>
        <p:nvSpPr>
          <p:cNvPr id="12" name="Content Placeholder 2">
            <a:extLst>
              <a:ext uri="{FF2B5EF4-FFF2-40B4-BE49-F238E27FC236}">
                <a16:creationId xmlns:a16="http://schemas.microsoft.com/office/drawing/2014/main" id="{FF771FDF-43D0-4820-A899-34C8C758DF1B}"/>
              </a:ext>
            </a:extLst>
          </p:cNvPr>
          <p:cNvSpPr>
            <a:spLocks noGrp="1"/>
          </p:cNvSpPr>
          <p:nvPr>
            <p:ph sz="half" idx="10"/>
          </p:nvPr>
        </p:nvSpPr>
        <p:spPr>
          <a:xfrm>
            <a:off x="6474461" y="1829118"/>
            <a:ext cx="4523740" cy="4351338"/>
          </a:xfrm>
        </p:spPr>
        <p:txBody>
          <a:bodyPr/>
          <a:lstStyle>
            <a:lvl1pPr>
              <a:buClr>
                <a:schemeClr val="accent4"/>
              </a:buClr>
              <a:defRPr>
                <a:latin typeface="Calibri Light" panose="020F0302020204030204" pitchFamily="34" charset="0"/>
                <a:cs typeface="Calibri Light" panose="020F0302020204030204" pitchFamily="34" charset="0"/>
              </a:defRPr>
            </a:lvl1pPr>
            <a:lvl2pPr>
              <a:buClr>
                <a:schemeClr val="accent1"/>
              </a:buClr>
              <a:defRPr>
                <a:latin typeface="Calibri Light" panose="020F0302020204030204" pitchFamily="34" charset="0"/>
                <a:cs typeface="Calibri Light" panose="020F0302020204030204" pitchFamily="34" charset="0"/>
              </a:defRPr>
            </a:lvl2pPr>
            <a:lvl3pPr>
              <a:buClr>
                <a:schemeClr val="accent2"/>
              </a:buClr>
              <a:defRPr>
                <a:latin typeface="Calibri Light" panose="020F0302020204030204" pitchFamily="34" charset="0"/>
                <a:cs typeface="Calibri Light" panose="020F0302020204030204" pitchFamily="34" charset="0"/>
              </a:defRPr>
            </a:lvl3pPr>
            <a:lvl4pPr>
              <a:buClr>
                <a:schemeClr val="accent3"/>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507147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a:p>
        </p:txBody>
      </p:sp>
    </p:spTree>
    <p:extLst>
      <p:ext uri="{BB962C8B-B14F-4D97-AF65-F5344CB8AC3E}">
        <p14:creationId xmlns:p14="http://schemas.microsoft.com/office/powerpoint/2010/main" val="13743393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a:p>
        </p:txBody>
      </p:sp>
    </p:spTree>
    <p:extLst>
      <p:ext uri="{BB962C8B-B14F-4D97-AF65-F5344CB8AC3E}">
        <p14:creationId xmlns:p14="http://schemas.microsoft.com/office/powerpoint/2010/main" val="1371888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a:p>
        </p:txBody>
      </p:sp>
    </p:spTree>
    <p:extLst>
      <p:ext uri="{BB962C8B-B14F-4D97-AF65-F5344CB8AC3E}">
        <p14:creationId xmlns:p14="http://schemas.microsoft.com/office/powerpoint/2010/main" val="39370767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Image">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a:off x="8153400" y="3619500"/>
            <a:ext cx="4038600" cy="323850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10800000">
            <a:off x="0" y="0"/>
            <a:ext cx="4038600" cy="3238500"/>
          </a:xfrm>
          <a:prstGeom prst="triangle">
            <a:avLst>
              <a:gd name="adj" fmla="val 1000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Picture Placeholder 8">
            <a:extLst>
              <a:ext uri="{FF2B5EF4-FFF2-40B4-BE49-F238E27FC236}">
                <a16:creationId xmlns:a16="http://schemas.microsoft.com/office/drawing/2014/main" id="{E1BB7DCD-9E6A-4A20-9E5E-18663BB8CA12}"/>
              </a:ext>
            </a:extLst>
          </p:cNvPr>
          <p:cNvSpPr>
            <a:spLocks noGrp="1"/>
          </p:cNvSpPr>
          <p:nvPr>
            <p:ph type="pic" sz="quarter" idx="10"/>
          </p:nvPr>
        </p:nvSpPr>
        <p:spPr>
          <a:xfrm>
            <a:off x="2514600" y="1500187"/>
            <a:ext cx="7162800" cy="3857625"/>
          </a:xfrm>
        </p:spPr>
        <p:txBody>
          <a:bodyPr/>
          <a:lstStyle/>
          <a:p>
            <a:r>
              <a:rPr lang="en-US"/>
              <a:t>Click icon to add picture</a:t>
            </a:r>
            <a:endParaRPr lang="en-GB" dirty="0"/>
          </a:p>
        </p:txBody>
      </p:sp>
    </p:spTree>
    <p:extLst>
      <p:ext uri="{BB962C8B-B14F-4D97-AF65-F5344CB8AC3E}">
        <p14:creationId xmlns:p14="http://schemas.microsoft.com/office/powerpoint/2010/main" val="877427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975637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7761030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2646467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13639948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hart">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52405613-4540-4CEE-98CE-884023F3F1A1}"/>
              </a:ext>
            </a:extLst>
          </p:cNvPr>
          <p:cNvSpPr/>
          <p:nvPr userDrawn="1"/>
        </p:nvSpPr>
        <p:spPr>
          <a:xfrm rot="16200000">
            <a:off x="8553452" y="400050"/>
            <a:ext cx="4038600" cy="3238500"/>
          </a:xfrm>
          <a:prstGeom prst="triangle">
            <a:avLst>
              <a:gd name="adj" fmla="val 10000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Isosceles Triangle 6">
            <a:extLst>
              <a:ext uri="{FF2B5EF4-FFF2-40B4-BE49-F238E27FC236}">
                <a16:creationId xmlns:a16="http://schemas.microsoft.com/office/drawing/2014/main" id="{67827A99-531F-44A0-AA0D-B943DDDD3B44}"/>
              </a:ext>
            </a:extLst>
          </p:cNvPr>
          <p:cNvSpPr/>
          <p:nvPr userDrawn="1"/>
        </p:nvSpPr>
        <p:spPr>
          <a:xfrm rot="5400000">
            <a:off x="-400050" y="3219450"/>
            <a:ext cx="4038600" cy="3238500"/>
          </a:xfrm>
          <a:prstGeom prst="triangle">
            <a:avLst>
              <a:gd name="adj" fmla="val 10000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hart Placeholder 2">
            <a:extLst>
              <a:ext uri="{FF2B5EF4-FFF2-40B4-BE49-F238E27FC236}">
                <a16:creationId xmlns:a16="http://schemas.microsoft.com/office/drawing/2014/main" id="{400E8D75-9C17-437D-8DBE-B4073A65B4EA}"/>
              </a:ext>
            </a:extLst>
          </p:cNvPr>
          <p:cNvSpPr>
            <a:spLocks noGrp="1"/>
          </p:cNvSpPr>
          <p:nvPr>
            <p:ph type="chart" sz="quarter" idx="10"/>
          </p:nvPr>
        </p:nvSpPr>
        <p:spPr>
          <a:xfrm>
            <a:off x="2314575" y="1409700"/>
            <a:ext cx="7505700" cy="4038600"/>
          </a:xfrm>
        </p:spPr>
        <p:txBody>
          <a:bodyPr/>
          <a:lstStyle/>
          <a:p>
            <a:r>
              <a:rPr lang="en-US"/>
              <a:t>Click icon to add chart</a:t>
            </a:r>
            <a:endParaRPr lang="en-GB"/>
          </a:p>
        </p:txBody>
      </p:sp>
    </p:spTree>
    <p:extLst>
      <p:ext uri="{BB962C8B-B14F-4D97-AF65-F5344CB8AC3E}">
        <p14:creationId xmlns:p14="http://schemas.microsoft.com/office/powerpoint/2010/main" val="19012246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2F30E5-942E-4A66-8D89-84E326F601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8301" y="6328282"/>
            <a:ext cx="2755398" cy="393193"/>
          </a:xfrm>
          <a:prstGeom prst="rect">
            <a:avLst/>
          </a:prstGeom>
        </p:spPr>
      </p:pic>
      <p:pic>
        <p:nvPicPr>
          <p:cNvPr id="9" name="Picture 8" descr="A picture containing light&#10;&#10;Description automatically generated">
            <a:extLst>
              <a:ext uri="{FF2B5EF4-FFF2-40B4-BE49-F238E27FC236}">
                <a16:creationId xmlns:a16="http://schemas.microsoft.com/office/drawing/2014/main" id="{351C779B-A12C-4D24-BAF1-21D9FB47F4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63411" y="1606511"/>
            <a:ext cx="5865177" cy="3644977"/>
          </a:xfrm>
          <a:prstGeom prst="rect">
            <a:avLst/>
          </a:prstGeom>
        </p:spPr>
      </p:pic>
    </p:spTree>
    <p:extLst>
      <p:ext uri="{BB962C8B-B14F-4D97-AF65-F5344CB8AC3E}">
        <p14:creationId xmlns:p14="http://schemas.microsoft.com/office/powerpoint/2010/main" val="1483902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1886003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B9CADB2-A148-41F2-AF96-025D7D67A9AB}"/>
              </a:ext>
            </a:extLst>
          </p:cNvPr>
          <p:cNvSpPr/>
          <p:nvPr userDrawn="1"/>
        </p:nvSpPr>
        <p:spPr>
          <a:xfrm>
            <a:off x="5129939" y="0"/>
            <a:ext cx="7062061" cy="685800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4A660C4D-89B8-4DB5-8396-E84163B317C2}"/>
              </a:ext>
            </a:extLst>
          </p:cNvPr>
          <p:cNvSpPr>
            <a:spLocks noGrp="1"/>
          </p:cNvSpPr>
          <p:nvPr>
            <p:ph type="title"/>
          </p:nvPr>
        </p:nvSpPr>
        <p:spPr>
          <a:xfrm>
            <a:off x="5882252" y="590549"/>
            <a:ext cx="5557433" cy="1325563"/>
          </a:xfrm>
        </p:spPr>
        <p:txBody>
          <a:bodyPr>
            <a:noAutofit/>
          </a:bodyPr>
          <a:lstStyle>
            <a:lvl1pPr>
              <a:defRPr sz="6000" b="1">
                <a:solidFill>
                  <a:schemeClr val="bg2"/>
                </a:solidFill>
                <a:latin typeface="+mn-lt"/>
              </a:defRPr>
            </a:lvl1pPr>
          </a:lstStyle>
          <a:p>
            <a:r>
              <a:rPr lang="en-US"/>
              <a:t>Click to edit Master title style</a:t>
            </a:r>
            <a:endParaRPr lang="en-GB" dirty="0"/>
          </a:p>
        </p:txBody>
      </p:sp>
      <p:pic>
        <p:nvPicPr>
          <p:cNvPr id="15" name="Picture 14" descr="A picture containing shape&#10;&#10;Description automatically generated">
            <a:extLst>
              <a:ext uri="{FF2B5EF4-FFF2-40B4-BE49-F238E27FC236}">
                <a16:creationId xmlns:a16="http://schemas.microsoft.com/office/drawing/2014/main" id="{3070A089-9B6C-4A19-952E-76336B853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7905" y="6330816"/>
            <a:ext cx="2755398" cy="393193"/>
          </a:xfrm>
          <a:prstGeom prst="rect">
            <a:avLst/>
          </a:prstGeom>
        </p:spPr>
      </p:pic>
      <p:pic>
        <p:nvPicPr>
          <p:cNvPr id="16" name="Picture 15" descr="A sign in the dark&#10;&#10;Description automatically generated">
            <a:extLst>
              <a:ext uri="{FF2B5EF4-FFF2-40B4-BE49-F238E27FC236}">
                <a16:creationId xmlns:a16="http://schemas.microsoft.com/office/drawing/2014/main" id="{DBD44189-819C-4F9D-8F01-211ECC7DC3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1133" y="5837479"/>
            <a:ext cx="1480012" cy="986675"/>
          </a:xfrm>
          <a:prstGeom prst="rect">
            <a:avLst/>
          </a:prstGeom>
        </p:spPr>
      </p:pic>
      <p:sp>
        <p:nvSpPr>
          <p:cNvPr id="17" name="Content Placeholder 2">
            <a:extLst>
              <a:ext uri="{FF2B5EF4-FFF2-40B4-BE49-F238E27FC236}">
                <a16:creationId xmlns:a16="http://schemas.microsoft.com/office/drawing/2014/main" id="{3CDDA56E-0BE5-47F0-8D2C-59B3E7F08536}"/>
              </a:ext>
            </a:extLst>
          </p:cNvPr>
          <p:cNvSpPr>
            <a:spLocks noGrp="1"/>
          </p:cNvSpPr>
          <p:nvPr>
            <p:ph idx="1" hasCustomPrompt="1"/>
          </p:nvPr>
        </p:nvSpPr>
        <p:spPr>
          <a:xfrm>
            <a:off x="504342" y="1253331"/>
            <a:ext cx="4036662" cy="4351338"/>
          </a:xfrm>
        </p:spPr>
        <p:txBody>
          <a:bodyPr>
            <a:normAutofit/>
          </a:bodyPr>
          <a:lstStyle>
            <a:lvl1pPr marL="228600" indent="-228600">
              <a:buClr>
                <a:schemeClr val="accent1"/>
              </a:buClr>
              <a:buSzPct val="150000"/>
              <a:buFontTx/>
              <a:buBlip>
                <a:blip r:embed="rId4"/>
              </a:buBlip>
              <a:defRPr sz="3200">
                <a:latin typeface="Calibri Light" panose="020F0302020204030204" pitchFamily="34" charset="0"/>
                <a:cs typeface="Calibri Light" panose="020F0302020204030204" pitchFamily="34" charset="0"/>
              </a:defRPr>
            </a:lvl1pPr>
            <a:lvl2pPr>
              <a:buClr>
                <a:schemeClr val="accent2"/>
              </a:buClr>
              <a:defRPr/>
            </a:lvl2pPr>
            <a:lvl3pPr>
              <a:buClr>
                <a:schemeClr val="accent3"/>
              </a:buClr>
              <a:defRPr/>
            </a:lvl3pPr>
            <a:lvl4pPr>
              <a:buClr>
                <a:schemeClr val="accent4"/>
              </a:buClr>
              <a:defRPr/>
            </a:lvl4pPr>
          </a:lstStyle>
          <a:p>
            <a:pPr lvl="0"/>
            <a:r>
              <a:rPr lang="en-US" dirty="0"/>
              <a:t>Agenda One</a:t>
            </a:r>
          </a:p>
          <a:p>
            <a:pPr lvl="0"/>
            <a:r>
              <a:rPr lang="en-US" dirty="0"/>
              <a:t>Agenda Two</a:t>
            </a:r>
          </a:p>
          <a:p>
            <a:pPr lvl="0"/>
            <a:r>
              <a:rPr lang="en-US" dirty="0"/>
              <a:t>Agenda Three</a:t>
            </a:r>
          </a:p>
          <a:p>
            <a:pPr lvl="0"/>
            <a:r>
              <a:rPr lang="en-US" dirty="0"/>
              <a:t>Agenda Four</a:t>
            </a:r>
          </a:p>
        </p:txBody>
      </p:sp>
    </p:spTree>
    <p:extLst>
      <p:ext uri="{BB962C8B-B14F-4D97-AF65-F5344CB8AC3E}">
        <p14:creationId xmlns:p14="http://schemas.microsoft.com/office/powerpoint/2010/main" val="2239198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Layou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3A1A8F8-E6B7-4840-BBFB-D852F43D7CEA}"/>
              </a:ext>
            </a:extLst>
          </p:cNvPr>
          <p:cNvSpPr/>
          <p:nvPr userDrawn="1"/>
        </p:nvSpPr>
        <p:spPr>
          <a:xfrm rot="19681592">
            <a:off x="8023023" y="5633496"/>
            <a:ext cx="7653867" cy="132556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17">
            <a:extLst>
              <a:ext uri="{FF2B5EF4-FFF2-40B4-BE49-F238E27FC236}">
                <a16:creationId xmlns:a16="http://schemas.microsoft.com/office/drawing/2014/main" id="{873906A4-7209-4942-A5F2-2FE9E6FFBE4C}"/>
              </a:ext>
            </a:extLst>
          </p:cNvPr>
          <p:cNvSpPr/>
          <p:nvPr userDrawn="1"/>
        </p:nvSpPr>
        <p:spPr>
          <a:xfrm rot="19681592">
            <a:off x="6284987" y="4820696"/>
            <a:ext cx="7653867" cy="1325563"/>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A02F0F99-DB95-47D6-A8B3-260B93CDC1A0}"/>
              </a:ext>
            </a:extLst>
          </p:cNvPr>
          <p:cNvSpPr/>
          <p:nvPr userDrawn="1"/>
        </p:nvSpPr>
        <p:spPr>
          <a:xfrm rot="19681592">
            <a:off x="-1746852" y="711740"/>
            <a:ext cx="7653867" cy="1325563"/>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B930D909-9460-4E5D-B51A-7B57B9C379C6}"/>
              </a:ext>
            </a:extLst>
          </p:cNvPr>
          <p:cNvSpPr/>
          <p:nvPr userDrawn="1"/>
        </p:nvSpPr>
        <p:spPr>
          <a:xfrm rot="19681592">
            <a:off x="-3484888" y="-101060"/>
            <a:ext cx="7653867" cy="1325563"/>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038CC3D-077E-4295-99D1-B255CCD7AC07}"/>
              </a:ext>
            </a:extLst>
          </p:cNvPr>
          <p:cNvSpPr>
            <a:spLocks noGrp="1"/>
          </p:cNvSpPr>
          <p:nvPr>
            <p:ph type="title"/>
          </p:nvPr>
        </p:nvSpPr>
        <p:spPr>
          <a:xfrm>
            <a:off x="3348566" y="2766218"/>
            <a:ext cx="5494867" cy="1325563"/>
          </a:xfrm>
        </p:spPr>
        <p:txBody>
          <a:bodyPr/>
          <a:lstStyle>
            <a:lvl1pPr algn="ctr">
              <a:defRPr b="1">
                <a:solidFill>
                  <a:schemeClr val="tx1"/>
                </a:solidFill>
                <a:latin typeface="+mn-lt"/>
              </a:defRPr>
            </a:lvl1pPr>
          </a:lstStyle>
          <a:p>
            <a:r>
              <a:rPr lang="en-US"/>
              <a:t>Click to edit Master title style</a:t>
            </a:r>
            <a:endParaRPr lang="en-GB" dirty="0"/>
          </a:p>
        </p:txBody>
      </p:sp>
    </p:spTree>
    <p:extLst>
      <p:ext uri="{BB962C8B-B14F-4D97-AF65-F5344CB8AC3E}">
        <p14:creationId xmlns:p14="http://schemas.microsoft.com/office/powerpoint/2010/main" val="1037554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1"/>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1"/>
              </a:buClr>
              <a:defRPr>
                <a:latin typeface="Calibri Light" panose="020F0302020204030204" pitchFamily="34" charset="0"/>
                <a:cs typeface="Calibri Light" panose="020F0302020204030204" pitchFamily="34" charset="0"/>
              </a:defRPr>
            </a:lvl1pPr>
            <a:lvl2pPr>
              <a:buClr>
                <a:schemeClr val="accent2"/>
              </a:buClr>
              <a:defRPr>
                <a:latin typeface="Calibri Light" panose="020F0302020204030204" pitchFamily="34" charset="0"/>
                <a:cs typeface="Calibri Light" panose="020F0302020204030204" pitchFamily="34" charset="0"/>
              </a:defRPr>
            </a:lvl2pPr>
            <a:lvl3pPr>
              <a:buClr>
                <a:schemeClr val="accent3"/>
              </a:buClr>
              <a:defRPr>
                <a:latin typeface="Calibri Light" panose="020F0302020204030204" pitchFamily="34" charset="0"/>
                <a:cs typeface="Calibri Light" panose="020F0302020204030204" pitchFamily="34" charset="0"/>
              </a:defRPr>
            </a:lvl3pPr>
            <a:lvl4pPr>
              <a:buClr>
                <a:schemeClr val="accent4"/>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39056289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2"/>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2"/>
              </a:buClr>
              <a:defRPr>
                <a:latin typeface="Calibri Light" panose="020F0302020204030204" pitchFamily="34" charset="0"/>
                <a:cs typeface="Calibri Light" panose="020F0302020204030204" pitchFamily="34" charset="0"/>
              </a:defRPr>
            </a:lvl1pPr>
            <a:lvl2pPr>
              <a:buClr>
                <a:schemeClr val="accent3"/>
              </a:buClr>
              <a:defRPr>
                <a:latin typeface="Calibri Light" panose="020F0302020204030204" pitchFamily="34" charset="0"/>
                <a:cs typeface="Calibri Light" panose="020F0302020204030204" pitchFamily="34" charset="0"/>
              </a:defRPr>
            </a:lvl2pPr>
            <a:lvl3pPr>
              <a:buClr>
                <a:schemeClr val="accent4"/>
              </a:buClr>
              <a:defRPr>
                <a:latin typeface="Calibri Light" panose="020F0302020204030204" pitchFamily="34" charset="0"/>
                <a:cs typeface="Calibri Light" panose="020F0302020204030204" pitchFamily="34" charset="0"/>
              </a:defRPr>
            </a:lvl3pPr>
            <a:lvl4pPr>
              <a:buClr>
                <a:schemeClr val="accent1"/>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3026419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2146B8-A7A3-4F78-85FC-C4AB344D8020}"/>
              </a:ext>
            </a:extLst>
          </p:cNvPr>
          <p:cNvSpPr/>
          <p:nvPr userDrawn="1"/>
        </p:nvSpPr>
        <p:spPr>
          <a:xfrm>
            <a:off x="0" y="0"/>
            <a:ext cx="2541721"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C383FEF4-6D05-4462-B525-9E0D54217B60}"/>
              </a:ext>
            </a:extLst>
          </p:cNvPr>
          <p:cNvSpPr>
            <a:spLocks noGrp="1"/>
          </p:cNvSpPr>
          <p:nvPr>
            <p:ph type="title"/>
          </p:nvPr>
        </p:nvSpPr>
        <p:spPr>
          <a:xfrm>
            <a:off x="2727702" y="365125"/>
            <a:ext cx="8626098" cy="1325563"/>
          </a:xfrm>
        </p:spPr>
        <p:txBody>
          <a:bodyPr/>
          <a:lstStyle>
            <a:lvl1pPr>
              <a:defRPr b="1">
                <a:solidFill>
                  <a:schemeClr val="accent3"/>
                </a:solidFill>
                <a:latin typeface="+mn-lt"/>
              </a:defRPr>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9B306BAC-0495-4AF2-A26A-1E5B1FA1457B}"/>
              </a:ext>
            </a:extLst>
          </p:cNvPr>
          <p:cNvSpPr>
            <a:spLocks noGrp="1"/>
          </p:cNvSpPr>
          <p:nvPr>
            <p:ph idx="1"/>
          </p:nvPr>
        </p:nvSpPr>
        <p:spPr>
          <a:xfrm>
            <a:off x="2727702" y="1825625"/>
            <a:ext cx="8626098" cy="4351338"/>
          </a:xfrm>
        </p:spPr>
        <p:txBody>
          <a:bodyPr/>
          <a:lstStyle>
            <a:lvl1pPr>
              <a:buClr>
                <a:schemeClr val="accent3"/>
              </a:buClr>
              <a:defRPr>
                <a:latin typeface="Calibri Light" panose="020F0302020204030204" pitchFamily="34" charset="0"/>
                <a:cs typeface="Calibri Light" panose="020F0302020204030204" pitchFamily="34" charset="0"/>
              </a:defRPr>
            </a:lvl1pPr>
            <a:lvl2pPr>
              <a:buClr>
                <a:schemeClr val="accent4"/>
              </a:buClr>
              <a:defRPr>
                <a:latin typeface="Calibri Light" panose="020F0302020204030204" pitchFamily="34" charset="0"/>
                <a:cs typeface="Calibri Light" panose="020F0302020204030204" pitchFamily="34" charset="0"/>
              </a:defRPr>
            </a:lvl2pPr>
            <a:lvl3pPr>
              <a:buClr>
                <a:schemeClr val="accent1"/>
              </a:buClr>
              <a:defRPr>
                <a:latin typeface="Calibri Light" panose="020F0302020204030204" pitchFamily="34" charset="0"/>
                <a:cs typeface="Calibri Light" panose="020F0302020204030204" pitchFamily="34" charset="0"/>
              </a:defRPr>
            </a:lvl3pPr>
            <a:lvl4pPr>
              <a:buClr>
                <a:schemeClr val="accent2"/>
              </a:buClr>
              <a:defRPr>
                <a:latin typeface="Calibri Light" panose="020F0302020204030204" pitchFamily="34" charset="0"/>
                <a:cs typeface="Calibri Light" panose="020F030202020403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descr="A picture containing shape&#10;&#10;Description automatically generated">
            <a:extLst>
              <a:ext uri="{FF2B5EF4-FFF2-40B4-BE49-F238E27FC236}">
                <a16:creationId xmlns:a16="http://schemas.microsoft.com/office/drawing/2014/main" id="{425D95C3-E4EC-4575-ADA8-A068F6237E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8402" y="6357388"/>
            <a:ext cx="2755398" cy="393193"/>
          </a:xfrm>
          <a:prstGeom prst="rect">
            <a:avLst/>
          </a:prstGeom>
        </p:spPr>
      </p:pic>
      <p:pic>
        <p:nvPicPr>
          <p:cNvPr id="11" name="Picture 10" descr="A sign in the dark&#10;&#10;Description automatically generated">
            <a:extLst>
              <a:ext uri="{FF2B5EF4-FFF2-40B4-BE49-F238E27FC236}">
                <a16:creationId xmlns:a16="http://schemas.microsoft.com/office/drawing/2014/main" id="{D147AD2C-032D-44F5-8EEE-C3A00E2107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0854" y="5763906"/>
            <a:ext cx="1480012" cy="986675"/>
          </a:xfrm>
          <a:prstGeom prst="rect">
            <a:avLst/>
          </a:prstGeom>
        </p:spPr>
      </p:pic>
    </p:spTree>
    <p:extLst>
      <p:ext uri="{BB962C8B-B14F-4D97-AF65-F5344CB8AC3E}">
        <p14:creationId xmlns:p14="http://schemas.microsoft.com/office/powerpoint/2010/main" val="2152414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CCDDE1-8774-481B-A95A-08A5965CBB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65B41E-9EFA-4C77-9BF8-5061F46BE73D}"/>
              </a:ext>
            </a:extLst>
          </p:cNvPr>
          <p:cNvSpPr>
            <a:spLocks noGrp="1"/>
          </p:cNvSpPr>
          <p:nvPr>
            <p:ph type="body" idx="1"/>
          </p:nvPr>
        </p:nvSpPr>
        <p:spPr>
          <a:xfrm>
            <a:off x="838200" y="1825625"/>
            <a:ext cx="10515600" cy="4351338"/>
          </a:xfrm>
          <a:prstGeom prst="rect">
            <a:avLst/>
          </a:prstGeom>
          <a:no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82152-B7B9-42B4-9D30-AF7835F007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2BD62-A8AE-404A-AA1F-C45854DCE923}" type="datetimeFigureOut">
              <a:rPr lang="en-GB" smtClean="0"/>
              <a:t>16/07/2021</a:t>
            </a:fld>
            <a:endParaRPr lang="en-GB"/>
          </a:p>
        </p:txBody>
      </p:sp>
      <p:sp>
        <p:nvSpPr>
          <p:cNvPr id="5" name="Footer Placeholder 4">
            <a:extLst>
              <a:ext uri="{FF2B5EF4-FFF2-40B4-BE49-F238E27FC236}">
                <a16:creationId xmlns:a16="http://schemas.microsoft.com/office/drawing/2014/main" id="{6D3CB733-FB37-41C3-A04F-1093E1865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DE51840-CF98-4F0F-917F-C25032975B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333EB0-B51D-42E5-B935-1A757568F4BB}" type="slidenum">
              <a:rPr lang="en-GB" smtClean="0"/>
              <a:t>‹#›</a:t>
            </a:fld>
            <a:endParaRPr lang="en-GB"/>
          </a:p>
        </p:txBody>
      </p:sp>
    </p:spTree>
    <p:extLst>
      <p:ext uri="{BB962C8B-B14F-4D97-AF65-F5344CB8AC3E}">
        <p14:creationId xmlns:p14="http://schemas.microsoft.com/office/powerpoint/2010/main" val="1692000946"/>
      </p:ext>
    </p:extLst>
  </p:cSld>
  <p:clrMap bg1="lt1" tx1="dk1" bg2="lt2" tx2="dk2" accent1="accent1" accent2="accent2" accent3="accent3" accent4="accent4" accent5="accent5" accent6="accent6" hlink="hlink" folHlink="folHlink"/>
  <p:sldLayoutIdLst>
    <p:sldLayoutId id="2147483713" r:id="rId1"/>
    <p:sldLayoutId id="2147483692" r:id="rId2"/>
    <p:sldLayoutId id="2147483693" r:id="rId3"/>
    <p:sldLayoutId id="2147483694" r:id="rId4"/>
    <p:sldLayoutId id="2147483695" r:id="rId5"/>
    <p:sldLayoutId id="2147483712" r:id="rId6"/>
    <p:sldLayoutId id="2147483674" r:id="rId7"/>
    <p:sldLayoutId id="2147483684" r:id="rId8"/>
    <p:sldLayoutId id="2147483685" r:id="rId9"/>
    <p:sldLayoutId id="2147483686" r:id="rId10"/>
    <p:sldLayoutId id="2147483687" r:id="rId11"/>
    <p:sldLayoutId id="2147483688" r:id="rId12"/>
    <p:sldLayoutId id="2147483689" r:id="rId13"/>
    <p:sldLayoutId id="2147483690" r:id="rId14"/>
    <p:sldLayoutId id="2147483676" r:id="rId15"/>
    <p:sldLayoutId id="2147483697" r:id="rId16"/>
    <p:sldLayoutId id="2147483699" r:id="rId17"/>
    <p:sldLayoutId id="2147483698"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691" r:id="rId31"/>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7.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E558-E6E3-EB46-B435-88FC2E611ADF}"/>
              </a:ext>
            </a:extLst>
          </p:cNvPr>
          <p:cNvSpPr>
            <a:spLocks noGrp="1"/>
          </p:cNvSpPr>
          <p:nvPr>
            <p:ph type="title"/>
          </p:nvPr>
        </p:nvSpPr>
        <p:spPr>
          <a:xfrm>
            <a:off x="197726" y="1307086"/>
            <a:ext cx="6193550" cy="3889247"/>
          </a:xfrm>
        </p:spPr>
        <p:txBody>
          <a:bodyPr>
            <a:normAutofit fontScale="90000"/>
          </a:bodyPr>
          <a:lstStyle/>
          <a:p>
            <a:br>
              <a:rPr lang="en-GB" dirty="0"/>
            </a:br>
            <a:br>
              <a:rPr lang="en-GB" dirty="0"/>
            </a:br>
            <a:r>
              <a:rPr lang="en-GB" dirty="0"/>
              <a:t>Guide du HPC - Module 2.</a:t>
            </a:r>
            <a:br>
              <a:rPr lang="en-GB" dirty="0"/>
            </a:br>
            <a:br>
              <a:rPr lang="en-GB" dirty="0"/>
            </a:br>
            <a:r>
              <a:rPr lang="fr-BE" dirty="0"/>
              <a:t>Qu’est-ce qu’une Echelle de Sévérité </a:t>
            </a:r>
            <a:r>
              <a:rPr lang="en-GB" dirty="0"/>
              <a:t>et comment la </a:t>
            </a:r>
            <a:r>
              <a:rPr lang="fr-BE" dirty="0"/>
              <a:t>produire</a:t>
            </a:r>
            <a:r>
              <a:rPr lang="en-GB" dirty="0"/>
              <a:t>? </a:t>
            </a:r>
            <a:br>
              <a:rPr lang="en-GB" dirty="0"/>
            </a:br>
            <a:r>
              <a:rPr lang="en-GB" sz="2000" b="0" dirty="0"/>
              <a:t>Speaker: Marie-Emilie Dozin</a:t>
            </a:r>
            <a:br>
              <a:rPr lang="en-GB" dirty="0"/>
            </a:br>
            <a:br>
              <a:rPr lang="en-US" sz="5400" dirty="0"/>
            </a:br>
            <a:endParaRPr lang="en-JO" sz="5400" dirty="0"/>
          </a:p>
        </p:txBody>
      </p:sp>
      <p:sp>
        <p:nvSpPr>
          <p:cNvPr id="3" name="Title 1">
            <a:extLst>
              <a:ext uri="{FF2B5EF4-FFF2-40B4-BE49-F238E27FC236}">
                <a16:creationId xmlns:a16="http://schemas.microsoft.com/office/drawing/2014/main" id="{29D204DD-12D4-294C-9366-00CD5550D704}"/>
              </a:ext>
            </a:extLst>
          </p:cNvPr>
          <p:cNvSpPr txBox="1">
            <a:spLocks/>
          </p:cNvSpPr>
          <p:nvPr/>
        </p:nvSpPr>
        <p:spPr>
          <a:xfrm>
            <a:off x="416801" y="1414272"/>
            <a:ext cx="8626098" cy="38892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FF0000"/>
                </a:solidFill>
                <a:latin typeface="+mn-lt"/>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5400" dirty="0"/>
          </a:p>
        </p:txBody>
      </p:sp>
      <p:pic>
        <p:nvPicPr>
          <p:cNvPr id="6" name="Audio 5">
            <a:hlinkClick r:id="" action="ppaction://media"/>
            <a:extLst>
              <a:ext uri="{FF2B5EF4-FFF2-40B4-BE49-F238E27FC236}">
                <a16:creationId xmlns:a16="http://schemas.microsoft.com/office/drawing/2014/main" id="{97B529A2-63D9-4C0F-9F5E-8AE09B1E45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80731056"/>
      </p:ext>
    </p:extLst>
  </p:cSld>
  <p:clrMapOvr>
    <a:masterClrMapping/>
  </p:clrMapOvr>
  <mc:AlternateContent xmlns:mc="http://schemas.openxmlformats.org/markup-compatibility/2006">
    <mc:Choice xmlns:p14="http://schemas.microsoft.com/office/powerpoint/2010/main" Requires="p14">
      <p:transition spd="slow" p14:dur="2000" advTm="7492"/>
    </mc:Choice>
    <mc:Fallback>
      <p:transition spd="slow" advTm="7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74AB4-F928-4FDE-B0A4-6EA3436AB643}"/>
              </a:ext>
            </a:extLst>
          </p:cNvPr>
          <p:cNvSpPr>
            <a:spLocks noGrp="1"/>
          </p:cNvSpPr>
          <p:nvPr>
            <p:ph type="title"/>
          </p:nvPr>
        </p:nvSpPr>
        <p:spPr>
          <a:xfrm>
            <a:off x="2899152" y="776286"/>
            <a:ext cx="8626098" cy="863599"/>
          </a:xfrm>
        </p:spPr>
        <p:txBody>
          <a:bodyPr>
            <a:normAutofit fontScale="90000"/>
          </a:bodyPr>
          <a:lstStyle/>
          <a:p>
            <a:pPr algn="ctr"/>
            <a:br>
              <a:rPr lang="en-GB" dirty="0"/>
            </a:br>
            <a:r>
              <a:rPr lang="fr-FR" sz="3600" dirty="0"/>
              <a:t>Où puis-je trouver les indicateurs pour produire les échelles de sévérité de la protection ? (2)</a:t>
            </a:r>
            <a:br>
              <a:rPr lang="en-GB" sz="3600" dirty="0"/>
            </a:br>
            <a:br>
              <a:rPr lang="en-GB" dirty="0"/>
            </a:br>
            <a:br>
              <a:rPr lang="en-GB" dirty="0"/>
            </a:br>
            <a:endParaRPr lang="en-GB" sz="4900" dirty="0"/>
          </a:p>
        </p:txBody>
      </p:sp>
      <p:sp>
        <p:nvSpPr>
          <p:cNvPr id="4" name="Content Placeholder 3">
            <a:extLst>
              <a:ext uri="{FF2B5EF4-FFF2-40B4-BE49-F238E27FC236}">
                <a16:creationId xmlns:a16="http://schemas.microsoft.com/office/drawing/2014/main" id="{7054001B-D505-4452-B16A-D67D5DEE1353}"/>
              </a:ext>
            </a:extLst>
          </p:cNvPr>
          <p:cNvSpPr>
            <a:spLocks noGrp="1"/>
          </p:cNvSpPr>
          <p:nvPr>
            <p:ph idx="1"/>
          </p:nvPr>
        </p:nvSpPr>
        <p:spPr>
          <a:xfrm>
            <a:off x="2899152" y="1238250"/>
            <a:ext cx="8626098" cy="4843464"/>
          </a:xfrm>
        </p:spPr>
        <p:txBody>
          <a:bodyPr>
            <a:normAutofit/>
          </a:bodyPr>
          <a:lstStyle/>
          <a:p>
            <a:pPr marL="0" indent="0" algn="just">
              <a:buNone/>
            </a:pPr>
            <a:r>
              <a:rPr lang="fr-FR" dirty="0"/>
              <a:t>Vous pouvez trouver les indicateurs des piliers des conditions non humanitaires à </a:t>
            </a:r>
            <a:r>
              <a:rPr lang="fr-FR" b="1" dirty="0"/>
              <a:t>l'annexe 3 du guide JIAF 1.1 (page 49) </a:t>
            </a:r>
            <a:r>
              <a:rPr lang="fr-FR" dirty="0"/>
              <a:t>:</a:t>
            </a:r>
            <a:endParaRPr lang="en-GB" dirty="0"/>
          </a:p>
          <a:p>
            <a:pPr marL="0" indent="0">
              <a:buNone/>
            </a:pPr>
            <a:endParaRPr lang="en-GB" dirty="0"/>
          </a:p>
          <a:p>
            <a:endParaRPr lang="en-GB" dirty="0"/>
          </a:p>
          <a:p>
            <a:pPr marL="0" indent="0">
              <a:buNone/>
            </a:pPr>
            <a:endParaRPr lang="en-US" dirty="0"/>
          </a:p>
          <a:p>
            <a:endParaRPr lang="en-GB" dirty="0"/>
          </a:p>
        </p:txBody>
      </p:sp>
      <p:sp>
        <p:nvSpPr>
          <p:cNvPr id="5" name="Title 2">
            <a:extLst>
              <a:ext uri="{FF2B5EF4-FFF2-40B4-BE49-F238E27FC236}">
                <a16:creationId xmlns:a16="http://schemas.microsoft.com/office/drawing/2014/main" id="{67C3B184-FBBB-46E8-8D22-5D5B443A6A60}"/>
              </a:ext>
            </a:extLst>
          </p:cNvPr>
          <p:cNvSpPr txBox="1">
            <a:spLocks/>
          </p:cNvSpPr>
          <p:nvPr/>
        </p:nvSpPr>
        <p:spPr>
          <a:xfrm>
            <a:off x="85725" y="365125"/>
            <a:ext cx="2333625" cy="151764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a:solidFill>
                  <a:schemeClr val="bg1"/>
                </a:solidFill>
              </a:rPr>
              <a:t>Q&amp;A </a:t>
            </a:r>
          </a:p>
          <a:p>
            <a:pPr algn="ctr"/>
            <a:r>
              <a:rPr lang="en-US" sz="2800" dirty="0">
                <a:solidFill>
                  <a:schemeClr val="bg1"/>
                </a:solidFill>
              </a:rPr>
              <a:t>Echelle de </a:t>
            </a:r>
            <a:r>
              <a:rPr lang="fr-BE" sz="2800" dirty="0">
                <a:solidFill>
                  <a:schemeClr val="bg1"/>
                </a:solidFill>
              </a:rPr>
              <a:t>sévérité</a:t>
            </a:r>
            <a:r>
              <a:rPr lang="en-US" sz="2800" dirty="0">
                <a:solidFill>
                  <a:schemeClr val="bg1"/>
                </a:solidFill>
              </a:rPr>
              <a:t> pour la protection </a:t>
            </a:r>
            <a:endParaRPr lang="en-GB" sz="2800" dirty="0">
              <a:solidFill>
                <a:schemeClr val="bg1"/>
              </a:solidFill>
            </a:endParaRPr>
          </a:p>
        </p:txBody>
      </p:sp>
      <p:pic>
        <p:nvPicPr>
          <p:cNvPr id="6" name="Picture 5">
            <a:extLst>
              <a:ext uri="{FF2B5EF4-FFF2-40B4-BE49-F238E27FC236}">
                <a16:creationId xmlns:a16="http://schemas.microsoft.com/office/drawing/2014/main" id="{80788597-F145-437B-AB6A-399775C96E93}"/>
              </a:ext>
            </a:extLst>
          </p:cNvPr>
          <p:cNvPicPr>
            <a:picLocks noChangeAspect="1"/>
          </p:cNvPicPr>
          <p:nvPr/>
        </p:nvPicPr>
        <p:blipFill rotWithShape="1">
          <a:blip r:embed="rId4"/>
          <a:srcRect l="26015" t="17500" r="27578" b="13971"/>
          <a:stretch/>
        </p:blipFill>
        <p:spPr>
          <a:xfrm>
            <a:off x="2899152" y="2524125"/>
            <a:ext cx="5657850" cy="4181473"/>
          </a:xfrm>
          <a:prstGeom prst="rect">
            <a:avLst/>
          </a:prstGeom>
          <a:ln>
            <a:noFill/>
          </a:ln>
          <a:effectLst>
            <a:outerShdw blurRad="292100" dist="139700" dir="2700000" algn="tl" rotWithShape="0">
              <a:srgbClr val="333333">
                <a:alpha val="65000"/>
              </a:srgbClr>
            </a:outerShdw>
          </a:effectLst>
        </p:spPr>
      </p:pic>
      <p:pic>
        <p:nvPicPr>
          <p:cNvPr id="2" name="Audio 1">
            <a:hlinkClick r:id="" action="ppaction://media"/>
            <a:extLst>
              <a:ext uri="{FF2B5EF4-FFF2-40B4-BE49-F238E27FC236}">
                <a16:creationId xmlns:a16="http://schemas.microsoft.com/office/drawing/2014/main" id="{8C246FBC-788A-4C1A-8962-6258A26555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17878543"/>
      </p:ext>
    </p:extLst>
  </p:cSld>
  <p:clrMapOvr>
    <a:masterClrMapping/>
  </p:clrMapOvr>
  <mc:AlternateContent xmlns:mc="http://schemas.openxmlformats.org/markup-compatibility/2006">
    <mc:Choice xmlns:p14="http://schemas.microsoft.com/office/powerpoint/2010/main" Requires="p14">
      <p:transition spd="slow" p14:dur="2000" advTm="9518"/>
    </mc:Choice>
    <mc:Fallback>
      <p:transition spd="slow" advTm="9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74AB4-F928-4FDE-B0A4-6EA3436AB643}"/>
              </a:ext>
            </a:extLst>
          </p:cNvPr>
          <p:cNvSpPr>
            <a:spLocks noGrp="1"/>
          </p:cNvSpPr>
          <p:nvPr>
            <p:ph type="title"/>
          </p:nvPr>
        </p:nvSpPr>
        <p:spPr>
          <a:xfrm>
            <a:off x="2899152" y="1019175"/>
            <a:ext cx="8626098" cy="863599"/>
          </a:xfrm>
        </p:spPr>
        <p:txBody>
          <a:bodyPr>
            <a:normAutofit fontScale="90000"/>
          </a:bodyPr>
          <a:lstStyle/>
          <a:p>
            <a:pPr algn="ctr"/>
            <a:br>
              <a:rPr lang="en-GB" dirty="0"/>
            </a:br>
            <a:r>
              <a:rPr lang="fr-FR" sz="3600" dirty="0"/>
              <a:t>Où puis-je trouver les indicateurs pour produire les échelles de sévérité de la protection ? </a:t>
            </a:r>
            <a:r>
              <a:rPr lang="en-GB" sz="3600" dirty="0"/>
              <a:t>(3)</a:t>
            </a:r>
            <a:br>
              <a:rPr lang="en-GB" sz="3600" dirty="0"/>
            </a:br>
            <a:br>
              <a:rPr lang="en-GB" sz="3600" dirty="0"/>
            </a:br>
            <a:br>
              <a:rPr lang="en-GB" dirty="0"/>
            </a:br>
            <a:br>
              <a:rPr lang="en-GB" dirty="0"/>
            </a:br>
            <a:endParaRPr lang="en-GB" sz="4900" dirty="0"/>
          </a:p>
        </p:txBody>
      </p:sp>
      <p:sp>
        <p:nvSpPr>
          <p:cNvPr id="4" name="Content Placeholder 3">
            <a:extLst>
              <a:ext uri="{FF2B5EF4-FFF2-40B4-BE49-F238E27FC236}">
                <a16:creationId xmlns:a16="http://schemas.microsoft.com/office/drawing/2014/main" id="{7054001B-D505-4452-B16A-D67D5DEE1353}"/>
              </a:ext>
            </a:extLst>
          </p:cNvPr>
          <p:cNvSpPr>
            <a:spLocks noGrp="1"/>
          </p:cNvSpPr>
          <p:nvPr>
            <p:ph idx="1"/>
          </p:nvPr>
        </p:nvSpPr>
        <p:spPr>
          <a:xfrm>
            <a:off x="2832477" y="1543051"/>
            <a:ext cx="8626098" cy="4757738"/>
          </a:xfrm>
        </p:spPr>
        <p:txBody>
          <a:bodyPr>
            <a:normAutofit/>
          </a:bodyPr>
          <a:lstStyle/>
          <a:p>
            <a:pPr marL="0" indent="0">
              <a:buNone/>
            </a:pPr>
            <a:endParaRPr lang="en-GB" dirty="0"/>
          </a:p>
          <a:p>
            <a:pPr marL="0" indent="0">
              <a:buNone/>
            </a:pPr>
            <a:endParaRPr lang="en-GB" dirty="0"/>
          </a:p>
          <a:p>
            <a:pPr algn="just"/>
            <a:r>
              <a:rPr lang="fr-FR" b="1" dirty="0"/>
              <a:t>Liste des indicateurs JIAF alignés sur le PAF </a:t>
            </a:r>
            <a:r>
              <a:rPr lang="fr-FR" dirty="0"/>
              <a:t>- Pour faciliter aux opérations nationales la sélection des indicateurs et les liens entre le JIAF et le PAF ; nous avons aligné les deux listes d'indicateurs JIAF sur les piliers et sous-piliers du PAF. </a:t>
            </a:r>
            <a:r>
              <a:rPr lang="fr-FR" b="1" i="1" dirty="0"/>
              <a:t>La liste des indicateurs alignés JIAF et PAF est une annexe de ce module.</a:t>
            </a:r>
            <a:endParaRPr lang="en-GB" b="1" i="1" dirty="0"/>
          </a:p>
          <a:p>
            <a:pPr marL="0" indent="0">
              <a:buNone/>
            </a:pPr>
            <a:endParaRPr lang="en-US" dirty="0"/>
          </a:p>
          <a:p>
            <a:endParaRPr lang="en-GB" dirty="0"/>
          </a:p>
        </p:txBody>
      </p:sp>
      <p:sp>
        <p:nvSpPr>
          <p:cNvPr id="5" name="Title 2">
            <a:extLst>
              <a:ext uri="{FF2B5EF4-FFF2-40B4-BE49-F238E27FC236}">
                <a16:creationId xmlns:a16="http://schemas.microsoft.com/office/drawing/2014/main" id="{67C3B184-FBBB-46E8-8D22-5D5B443A6A60}"/>
              </a:ext>
            </a:extLst>
          </p:cNvPr>
          <p:cNvSpPr txBox="1">
            <a:spLocks/>
          </p:cNvSpPr>
          <p:nvPr/>
        </p:nvSpPr>
        <p:spPr>
          <a:xfrm>
            <a:off x="85725" y="365125"/>
            <a:ext cx="2333625" cy="151764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a:solidFill>
                  <a:schemeClr val="bg1"/>
                </a:solidFill>
              </a:rPr>
              <a:t>Q&amp;A </a:t>
            </a:r>
          </a:p>
          <a:p>
            <a:pPr algn="ctr"/>
            <a:r>
              <a:rPr lang="en-US" sz="2800" dirty="0">
                <a:solidFill>
                  <a:schemeClr val="bg1"/>
                </a:solidFill>
              </a:rPr>
              <a:t>Echelle de </a:t>
            </a:r>
            <a:r>
              <a:rPr lang="fr-BE" sz="2800" dirty="0">
                <a:solidFill>
                  <a:schemeClr val="bg1"/>
                </a:solidFill>
              </a:rPr>
              <a:t>sévérité</a:t>
            </a:r>
            <a:r>
              <a:rPr lang="en-US" sz="2800" dirty="0">
                <a:solidFill>
                  <a:schemeClr val="bg1"/>
                </a:solidFill>
              </a:rPr>
              <a:t> pour la protection</a:t>
            </a:r>
            <a:endParaRPr lang="en-GB" sz="2800" dirty="0">
              <a:solidFill>
                <a:schemeClr val="bg1"/>
              </a:solidFill>
            </a:endParaRPr>
          </a:p>
        </p:txBody>
      </p:sp>
      <p:pic>
        <p:nvPicPr>
          <p:cNvPr id="9" name="Audio 8">
            <a:hlinkClick r:id="" action="ppaction://media"/>
            <a:extLst>
              <a:ext uri="{FF2B5EF4-FFF2-40B4-BE49-F238E27FC236}">
                <a16:creationId xmlns:a16="http://schemas.microsoft.com/office/drawing/2014/main" id="{CF22AB7E-CE50-4713-934E-B42D27FD95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61079262"/>
      </p:ext>
    </p:extLst>
  </p:cSld>
  <p:clrMapOvr>
    <a:masterClrMapping/>
  </p:clrMapOvr>
  <mc:AlternateContent xmlns:mc="http://schemas.openxmlformats.org/markup-compatibility/2006">
    <mc:Choice xmlns:p14="http://schemas.microsoft.com/office/powerpoint/2010/main" Requires="p14">
      <p:transition spd="slow" p14:dur="2000" advTm="24144"/>
    </mc:Choice>
    <mc:Fallback>
      <p:transition spd="slow" advTm="241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74AB4-F928-4FDE-B0A4-6EA3436AB643}"/>
              </a:ext>
            </a:extLst>
          </p:cNvPr>
          <p:cNvSpPr>
            <a:spLocks noGrp="1"/>
          </p:cNvSpPr>
          <p:nvPr>
            <p:ph type="title"/>
          </p:nvPr>
        </p:nvSpPr>
        <p:spPr>
          <a:xfrm>
            <a:off x="2927727" y="876300"/>
            <a:ext cx="8626098" cy="863599"/>
          </a:xfrm>
        </p:spPr>
        <p:txBody>
          <a:bodyPr>
            <a:normAutofit fontScale="90000"/>
          </a:bodyPr>
          <a:lstStyle/>
          <a:p>
            <a:pPr algn="ctr"/>
            <a:br>
              <a:rPr lang="en-GB" dirty="0"/>
            </a:br>
            <a:br>
              <a:rPr lang="en-GB" dirty="0"/>
            </a:br>
            <a:br>
              <a:rPr lang="en-GB" dirty="0"/>
            </a:br>
            <a:r>
              <a:rPr lang="fr-FR" sz="3100" dirty="0"/>
              <a:t>Pouvez-vous utiliser l'identification des groupes de population affectée dans le cadre de votre échelle de sévérité?</a:t>
            </a:r>
            <a:br>
              <a:rPr lang="en-GB" sz="3100" dirty="0"/>
            </a:br>
            <a:br>
              <a:rPr lang="en-GB" sz="3100" dirty="0"/>
            </a:br>
            <a:br>
              <a:rPr lang="en-GB" sz="3600" dirty="0"/>
            </a:br>
            <a:br>
              <a:rPr lang="en-GB" dirty="0"/>
            </a:br>
            <a:br>
              <a:rPr lang="en-GB" dirty="0"/>
            </a:br>
            <a:endParaRPr lang="en-GB" sz="4900" dirty="0"/>
          </a:p>
        </p:txBody>
      </p:sp>
      <p:sp>
        <p:nvSpPr>
          <p:cNvPr id="4" name="Content Placeholder 3">
            <a:extLst>
              <a:ext uri="{FF2B5EF4-FFF2-40B4-BE49-F238E27FC236}">
                <a16:creationId xmlns:a16="http://schemas.microsoft.com/office/drawing/2014/main" id="{7054001B-D505-4452-B16A-D67D5DEE1353}"/>
              </a:ext>
            </a:extLst>
          </p:cNvPr>
          <p:cNvSpPr>
            <a:spLocks noGrp="1"/>
          </p:cNvSpPr>
          <p:nvPr>
            <p:ph idx="1"/>
          </p:nvPr>
        </p:nvSpPr>
        <p:spPr>
          <a:xfrm>
            <a:off x="2832477" y="1543051"/>
            <a:ext cx="8626098" cy="4757738"/>
          </a:xfrm>
        </p:spPr>
        <p:txBody>
          <a:bodyPr>
            <a:normAutofit/>
          </a:bodyPr>
          <a:lstStyle/>
          <a:p>
            <a:pPr marL="0" indent="0">
              <a:buNone/>
            </a:pPr>
            <a:endParaRPr lang="en-GB" dirty="0"/>
          </a:p>
          <a:p>
            <a:pPr marL="0" indent="0">
              <a:buNone/>
            </a:pPr>
            <a:endParaRPr lang="en-GB" dirty="0"/>
          </a:p>
          <a:p>
            <a:pPr algn="just"/>
            <a:r>
              <a:rPr lang="fr-FR" dirty="0"/>
              <a:t>Oui, vous pouvez les utiliser pour votre échelle de sévérité.</a:t>
            </a:r>
            <a:r>
              <a:rPr lang="fr-FR" b="1" dirty="0"/>
              <a:t> Si vous souhaitez utiliser les données des groupes de population pour votre échelle de sévérité, vous pouvez suivre la même logique que l'indicateur Critique Protection du JIAF pour la sévérité 5 (50 % plus élevé que le total). Vous pouvez également consulter l'équipe au niveau global pour obtenir des conseils.</a:t>
            </a:r>
            <a:endParaRPr lang="en-GB" b="1" dirty="0"/>
          </a:p>
          <a:p>
            <a:endParaRPr lang="en-GB" dirty="0"/>
          </a:p>
          <a:p>
            <a:pPr marL="0" indent="0">
              <a:buNone/>
            </a:pPr>
            <a:endParaRPr lang="en-US" dirty="0"/>
          </a:p>
          <a:p>
            <a:endParaRPr lang="en-GB" dirty="0"/>
          </a:p>
        </p:txBody>
      </p:sp>
      <p:sp>
        <p:nvSpPr>
          <p:cNvPr id="5" name="Title 2">
            <a:extLst>
              <a:ext uri="{FF2B5EF4-FFF2-40B4-BE49-F238E27FC236}">
                <a16:creationId xmlns:a16="http://schemas.microsoft.com/office/drawing/2014/main" id="{67C3B184-FBBB-46E8-8D22-5D5B443A6A60}"/>
              </a:ext>
            </a:extLst>
          </p:cNvPr>
          <p:cNvSpPr txBox="1">
            <a:spLocks/>
          </p:cNvSpPr>
          <p:nvPr/>
        </p:nvSpPr>
        <p:spPr>
          <a:xfrm>
            <a:off x="85725" y="365125"/>
            <a:ext cx="2333625" cy="151764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a:solidFill>
                  <a:schemeClr val="bg1"/>
                </a:solidFill>
              </a:rPr>
              <a:t>Q&amp;A </a:t>
            </a:r>
          </a:p>
          <a:p>
            <a:pPr algn="ctr"/>
            <a:r>
              <a:rPr lang="en-US" sz="2800" dirty="0">
                <a:solidFill>
                  <a:schemeClr val="bg1"/>
                </a:solidFill>
              </a:rPr>
              <a:t>Echelle de </a:t>
            </a:r>
            <a:r>
              <a:rPr lang="fr-BE" sz="2800" dirty="0">
                <a:solidFill>
                  <a:schemeClr val="bg1"/>
                </a:solidFill>
              </a:rPr>
              <a:t>sévérité</a:t>
            </a:r>
            <a:r>
              <a:rPr lang="en-US" sz="2800" dirty="0">
                <a:solidFill>
                  <a:schemeClr val="bg1"/>
                </a:solidFill>
              </a:rPr>
              <a:t> pour la protection </a:t>
            </a:r>
            <a:endParaRPr lang="en-GB" sz="2800" dirty="0">
              <a:solidFill>
                <a:schemeClr val="bg1"/>
              </a:solidFill>
            </a:endParaRPr>
          </a:p>
        </p:txBody>
      </p:sp>
      <p:pic>
        <p:nvPicPr>
          <p:cNvPr id="7" name="Audio 6">
            <a:hlinkClick r:id="" action="ppaction://media"/>
            <a:extLst>
              <a:ext uri="{FF2B5EF4-FFF2-40B4-BE49-F238E27FC236}">
                <a16:creationId xmlns:a16="http://schemas.microsoft.com/office/drawing/2014/main" id="{0C9452FD-04D7-43F3-BA1A-68D89B20A9D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01858289"/>
      </p:ext>
    </p:extLst>
  </p:cSld>
  <p:clrMapOvr>
    <a:masterClrMapping/>
  </p:clrMapOvr>
  <mc:AlternateContent xmlns:mc="http://schemas.openxmlformats.org/markup-compatibility/2006">
    <mc:Choice xmlns:p14="http://schemas.microsoft.com/office/powerpoint/2010/main" Requires="p14">
      <p:transition spd="slow" p14:dur="2000" advTm="29557"/>
    </mc:Choice>
    <mc:Fallback>
      <p:transition spd="slow" advTm="29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74AB4-F928-4FDE-B0A4-6EA3436AB643}"/>
              </a:ext>
            </a:extLst>
          </p:cNvPr>
          <p:cNvSpPr>
            <a:spLocks noGrp="1"/>
          </p:cNvSpPr>
          <p:nvPr>
            <p:ph type="title"/>
          </p:nvPr>
        </p:nvSpPr>
        <p:spPr>
          <a:xfrm>
            <a:off x="2899152" y="952500"/>
            <a:ext cx="8626098" cy="863599"/>
          </a:xfrm>
        </p:spPr>
        <p:txBody>
          <a:bodyPr>
            <a:normAutofit fontScale="90000"/>
          </a:bodyPr>
          <a:lstStyle/>
          <a:p>
            <a:pPr algn="ctr"/>
            <a:br>
              <a:rPr lang="en-GB" dirty="0"/>
            </a:br>
            <a:br>
              <a:rPr lang="en-GB" dirty="0"/>
            </a:br>
            <a:br>
              <a:rPr lang="en-GB" dirty="0"/>
            </a:br>
            <a:r>
              <a:rPr lang="fr-FR" dirty="0"/>
              <a:t>Où puis-je trouver les catégories de populations affectées ? </a:t>
            </a:r>
            <a:r>
              <a:rPr lang="en-GB" dirty="0"/>
              <a:t>(1)</a:t>
            </a:r>
            <a:br>
              <a:rPr lang="en-GB" dirty="0"/>
            </a:br>
            <a:br>
              <a:rPr lang="en-GB" sz="3100" dirty="0"/>
            </a:br>
            <a:br>
              <a:rPr lang="en-GB" sz="3100" dirty="0"/>
            </a:br>
            <a:br>
              <a:rPr lang="en-GB" sz="3600" dirty="0"/>
            </a:br>
            <a:br>
              <a:rPr lang="en-GB" dirty="0"/>
            </a:br>
            <a:br>
              <a:rPr lang="en-GB" dirty="0"/>
            </a:br>
            <a:endParaRPr lang="en-GB" sz="4900" dirty="0"/>
          </a:p>
        </p:txBody>
      </p:sp>
      <p:sp>
        <p:nvSpPr>
          <p:cNvPr id="4" name="Content Placeholder 3">
            <a:extLst>
              <a:ext uri="{FF2B5EF4-FFF2-40B4-BE49-F238E27FC236}">
                <a16:creationId xmlns:a16="http://schemas.microsoft.com/office/drawing/2014/main" id="{7054001B-D505-4452-B16A-D67D5DEE1353}"/>
              </a:ext>
            </a:extLst>
          </p:cNvPr>
          <p:cNvSpPr>
            <a:spLocks noGrp="1"/>
          </p:cNvSpPr>
          <p:nvPr>
            <p:ph idx="1"/>
          </p:nvPr>
        </p:nvSpPr>
        <p:spPr>
          <a:xfrm>
            <a:off x="2832477" y="1543051"/>
            <a:ext cx="8626098" cy="4757738"/>
          </a:xfrm>
        </p:spPr>
        <p:txBody>
          <a:bodyPr>
            <a:normAutofit/>
          </a:bodyPr>
          <a:lstStyle/>
          <a:p>
            <a:pPr marL="0" indent="0">
              <a:buNone/>
            </a:pPr>
            <a:endParaRPr lang="en-GB" dirty="0"/>
          </a:p>
          <a:p>
            <a:pPr algn="just"/>
            <a:r>
              <a:rPr lang="fr-FR" dirty="0"/>
              <a:t>Pour l'identification de la population affectée, le Cluster Protection utilise les catégories définies dans le </a:t>
            </a:r>
            <a:r>
              <a:rPr lang="fr-FR" i="1" dirty="0"/>
              <a:t>Guide du Profil Humanitaire de l'IASC (2016)</a:t>
            </a:r>
            <a:r>
              <a:rPr lang="fr-FR" b="1" dirty="0"/>
              <a:t>. </a:t>
            </a:r>
            <a:r>
              <a:rPr lang="fr-FR" dirty="0"/>
              <a:t>Vous pouvez également trouver les catégories de groupes de populations affectées inclus dans les </a:t>
            </a:r>
            <a:r>
              <a:rPr lang="fr-FR" b="1" i="1" dirty="0"/>
              <a:t>indicateurs JIAF 1.1 Annexe 3</a:t>
            </a:r>
            <a:r>
              <a:rPr lang="fr-FR" dirty="0"/>
              <a:t> et dans la </a:t>
            </a:r>
            <a:r>
              <a:rPr lang="fr-FR" b="1" i="1" dirty="0"/>
              <a:t>liste des indicateurs alignés JIAF et PAF</a:t>
            </a:r>
            <a:r>
              <a:rPr lang="fr-FR" dirty="0"/>
              <a:t>.</a:t>
            </a:r>
            <a:endParaRPr lang="en-GB" dirty="0"/>
          </a:p>
          <a:p>
            <a:pPr marL="0" indent="0">
              <a:buNone/>
            </a:pPr>
            <a:endParaRPr lang="en-US" dirty="0"/>
          </a:p>
          <a:p>
            <a:endParaRPr lang="en-GB" dirty="0"/>
          </a:p>
        </p:txBody>
      </p:sp>
      <p:sp>
        <p:nvSpPr>
          <p:cNvPr id="5" name="Title 2">
            <a:extLst>
              <a:ext uri="{FF2B5EF4-FFF2-40B4-BE49-F238E27FC236}">
                <a16:creationId xmlns:a16="http://schemas.microsoft.com/office/drawing/2014/main" id="{67C3B184-FBBB-46E8-8D22-5D5B443A6A60}"/>
              </a:ext>
            </a:extLst>
          </p:cNvPr>
          <p:cNvSpPr txBox="1">
            <a:spLocks/>
          </p:cNvSpPr>
          <p:nvPr/>
        </p:nvSpPr>
        <p:spPr>
          <a:xfrm>
            <a:off x="85725" y="365125"/>
            <a:ext cx="2333625" cy="151764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a:solidFill>
                  <a:schemeClr val="bg1"/>
                </a:solidFill>
              </a:rPr>
              <a:t>Q&amp;A </a:t>
            </a:r>
          </a:p>
          <a:p>
            <a:pPr algn="ctr"/>
            <a:r>
              <a:rPr lang="en-US" sz="2800" dirty="0">
                <a:solidFill>
                  <a:schemeClr val="bg1"/>
                </a:solidFill>
              </a:rPr>
              <a:t>Echelle de </a:t>
            </a:r>
            <a:r>
              <a:rPr lang="fr-BE" sz="2800" dirty="0">
                <a:solidFill>
                  <a:schemeClr val="bg1"/>
                </a:solidFill>
              </a:rPr>
              <a:t>sévérité</a:t>
            </a:r>
            <a:r>
              <a:rPr lang="en-US" sz="2800" dirty="0">
                <a:solidFill>
                  <a:schemeClr val="bg1"/>
                </a:solidFill>
              </a:rPr>
              <a:t> pour la protection </a:t>
            </a:r>
            <a:br>
              <a:rPr lang="en-US" sz="2800" dirty="0">
                <a:solidFill>
                  <a:schemeClr val="bg1"/>
                </a:solidFill>
              </a:rPr>
            </a:br>
            <a:endParaRPr lang="en-GB" sz="2800" dirty="0">
              <a:solidFill>
                <a:schemeClr val="bg1"/>
              </a:solidFill>
            </a:endParaRPr>
          </a:p>
        </p:txBody>
      </p:sp>
      <p:pic>
        <p:nvPicPr>
          <p:cNvPr id="6" name="Audio 5">
            <a:hlinkClick r:id="" action="ppaction://media"/>
            <a:extLst>
              <a:ext uri="{FF2B5EF4-FFF2-40B4-BE49-F238E27FC236}">
                <a16:creationId xmlns:a16="http://schemas.microsoft.com/office/drawing/2014/main" id="{46AA7FED-5027-4F24-AD9C-11745F436C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11769215"/>
      </p:ext>
    </p:extLst>
  </p:cSld>
  <p:clrMapOvr>
    <a:masterClrMapping/>
  </p:clrMapOvr>
  <mc:AlternateContent xmlns:mc="http://schemas.openxmlformats.org/markup-compatibility/2006">
    <mc:Choice xmlns:p14="http://schemas.microsoft.com/office/powerpoint/2010/main" Requires="p14">
      <p:transition spd="slow" p14:dur="2000" advTm="25266"/>
    </mc:Choice>
    <mc:Fallback>
      <p:transition spd="slow" advTm="25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74AB4-F928-4FDE-B0A4-6EA3436AB643}"/>
              </a:ext>
            </a:extLst>
          </p:cNvPr>
          <p:cNvSpPr>
            <a:spLocks noGrp="1"/>
          </p:cNvSpPr>
          <p:nvPr>
            <p:ph type="title"/>
          </p:nvPr>
        </p:nvSpPr>
        <p:spPr>
          <a:xfrm>
            <a:off x="3019131" y="1019175"/>
            <a:ext cx="8626098" cy="863599"/>
          </a:xfrm>
        </p:spPr>
        <p:txBody>
          <a:bodyPr>
            <a:normAutofit fontScale="90000"/>
          </a:bodyPr>
          <a:lstStyle/>
          <a:p>
            <a:pPr algn="ctr"/>
            <a:br>
              <a:rPr lang="en-GB" dirty="0"/>
            </a:br>
            <a:br>
              <a:rPr lang="en-GB" dirty="0"/>
            </a:br>
            <a:br>
              <a:rPr lang="en-GB" dirty="0"/>
            </a:br>
            <a:r>
              <a:rPr lang="fr-FR" dirty="0"/>
              <a:t>Où puis-je trouver les catégories de populations affectées ? </a:t>
            </a:r>
            <a:r>
              <a:rPr lang="en-GB" dirty="0"/>
              <a:t>(2)</a:t>
            </a:r>
            <a:br>
              <a:rPr lang="en-GB" dirty="0"/>
            </a:br>
            <a:br>
              <a:rPr lang="en-GB" sz="3100" dirty="0"/>
            </a:br>
            <a:br>
              <a:rPr lang="en-GB" sz="3100" dirty="0"/>
            </a:br>
            <a:br>
              <a:rPr lang="en-GB" sz="3600" dirty="0"/>
            </a:br>
            <a:br>
              <a:rPr lang="en-GB" dirty="0"/>
            </a:br>
            <a:br>
              <a:rPr lang="en-GB" dirty="0"/>
            </a:br>
            <a:endParaRPr lang="en-GB" sz="4900" dirty="0"/>
          </a:p>
        </p:txBody>
      </p:sp>
      <p:sp>
        <p:nvSpPr>
          <p:cNvPr id="4" name="Content Placeholder 3">
            <a:extLst>
              <a:ext uri="{FF2B5EF4-FFF2-40B4-BE49-F238E27FC236}">
                <a16:creationId xmlns:a16="http://schemas.microsoft.com/office/drawing/2014/main" id="{7054001B-D505-4452-B16A-D67D5DEE1353}"/>
              </a:ext>
            </a:extLst>
          </p:cNvPr>
          <p:cNvSpPr>
            <a:spLocks noGrp="1"/>
          </p:cNvSpPr>
          <p:nvPr>
            <p:ph idx="1"/>
          </p:nvPr>
        </p:nvSpPr>
        <p:spPr>
          <a:xfrm>
            <a:off x="2832477" y="1543051"/>
            <a:ext cx="8626098" cy="4757738"/>
          </a:xfrm>
        </p:spPr>
        <p:txBody>
          <a:bodyPr>
            <a:normAutofit/>
          </a:bodyPr>
          <a:lstStyle/>
          <a:p>
            <a:pPr marL="0" indent="0" algn="ctr">
              <a:buNone/>
            </a:pPr>
            <a:r>
              <a:rPr lang="fr-BE" b="1" i="1" dirty="0">
                <a:solidFill>
                  <a:srgbClr val="FFC000"/>
                </a:solidFill>
              </a:rPr>
              <a:t>Exemples</a:t>
            </a:r>
          </a:p>
          <a:p>
            <a:pPr marL="0" indent="0" algn="ctr">
              <a:buNone/>
            </a:pPr>
            <a:endParaRPr lang="en-US" dirty="0"/>
          </a:p>
          <a:p>
            <a:endParaRPr lang="en-GB" dirty="0"/>
          </a:p>
        </p:txBody>
      </p:sp>
      <p:sp>
        <p:nvSpPr>
          <p:cNvPr id="5" name="Title 2">
            <a:extLst>
              <a:ext uri="{FF2B5EF4-FFF2-40B4-BE49-F238E27FC236}">
                <a16:creationId xmlns:a16="http://schemas.microsoft.com/office/drawing/2014/main" id="{67C3B184-FBBB-46E8-8D22-5D5B443A6A60}"/>
              </a:ext>
            </a:extLst>
          </p:cNvPr>
          <p:cNvSpPr txBox="1">
            <a:spLocks/>
          </p:cNvSpPr>
          <p:nvPr/>
        </p:nvSpPr>
        <p:spPr>
          <a:xfrm>
            <a:off x="85725" y="365125"/>
            <a:ext cx="2333625" cy="151764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a:solidFill>
                  <a:schemeClr val="bg1"/>
                </a:solidFill>
              </a:rPr>
              <a:t>Q&amp;A </a:t>
            </a:r>
          </a:p>
          <a:p>
            <a:pPr algn="ctr"/>
            <a:r>
              <a:rPr lang="en-US" sz="2800" dirty="0">
                <a:solidFill>
                  <a:schemeClr val="bg1"/>
                </a:solidFill>
              </a:rPr>
              <a:t>Echelle de </a:t>
            </a:r>
            <a:r>
              <a:rPr lang="fr-BE" sz="2800" dirty="0">
                <a:solidFill>
                  <a:schemeClr val="bg1"/>
                </a:solidFill>
              </a:rPr>
              <a:t>sévérité</a:t>
            </a:r>
            <a:r>
              <a:rPr lang="en-US" sz="2800" dirty="0">
                <a:solidFill>
                  <a:schemeClr val="bg1"/>
                </a:solidFill>
              </a:rPr>
              <a:t> pour la protection </a:t>
            </a:r>
            <a:br>
              <a:rPr lang="en-US" sz="2800" dirty="0">
                <a:solidFill>
                  <a:schemeClr val="bg1"/>
                </a:solidFill>
              </a:rPr>
            </a:br>
            <a:endParaRPr lang="en-GB" sz="2800" dirty="0">
              <a:solidFill>
                <a:schemeClr val="bg1"/>
              </a:solidFill>
            </a:endParaRPr>
          </a:p>
        </p:txBody>
      </p:sp>
      <p:pic>
        <p:nvPicPr>
          <p:cNvPr id="6" name="Picture 5">
            <a:extLst>
              <a:ext uri="{FF2B5EF4-FFF2-40B4-BE49-F238E27FC236}">
                <a16:creationId xmlns:a16="http://schemas.microsoft.com/office/drawing/2014/main" id="{890A1626-3D2F-47A5-B170-CDD730415A29}"/>
              </a:ext>
            </a:extLst>
          </p:cNvPr>
          <p:cNvPicPr>
            <a:picLocks noChangeAspect="1"/>
          </p:cNvPicPr>
          <p:nvPr/>
        </p:nvPicPr>
        <p:blipFill>
          <a:blip r:embed="rId4"/>
          <a:stretch>
            <a:fillRect/>
          </a:stretch>
        </p:blipFill>
        <p:spPr>
          <a:xfrm>
            <a:off x="2832477" y="2287763"/>
            <a:ext cx="8999406" cy="3268314"/>
          </a:xfrm>
          <a:prstGeom prst="rect">
            <a:avLst/>
          </a:prstGeom>
        </p:spPr>
      </p:pic>
      <p:pic>
        <p:nvPicPr>
          <p:cNvPr id="9" name="Audio 8">
            <a:hlinkClick r:id="" action="ppaction://media"/>
            <a:extLst>
              <a:ext uri="{FF2B5EF4-FFF2-40B4-BE49-F238E27FC236}">
                <a16:creationId xmlns:a16="http://schemas.microsoft.com/office/drawing/2014/main" id="{4F1DEE14-3917-4783-B187-3985A957BC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99579937"/>
      </p:ext>
    </p:extLst>
  </p:cSld>
  <p:clrMapOvr>
    <a:masterClrMapping/>
  </p:clrMapOvr>
  <mc:AlternateContent xmlns:mc="http://schemas.openxmlformats.org/markup-compatibility/2006">
    <mc:Choice xmlns:p14="http://schemas.microsoft.com/office/powerpoint/2010/main" Requires="p14">
      <p:transition spd="slow" p14:dur="2000" advTm="15565"/>
    </mc:Choice>
    <mc:Fallback>
      <p:transition spd="slow" advTm="15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35B084-1883-4292-B8A2-A273B651DCF5}"/>
              </a:ext>
            </a:extLst>
          </p:cNvPr>
          <p:cNvSpPr>
            <a:spLocks noGrp="1"/>
          </p:cNvSpPr>
          <p:nvPr>
            <p:ph idx="1"/>
          </p:nvPr>
        </p:nvSpPr>
        <p:spPr>
          <a:xfrm>
            <a:off x="269586" y="523875"/>
            <a:ext cx="9281567" cy="5964748"/>
          </a:xfrm>
        </p:spPr>
        <p:txBody>
          <a:bodyPr>
            <a:normAutofit/>
          </a:bodyPr>
          <a:lstStyle/>
          <a:p>
            <a:pPr marL="158750" lvl="1" indent="0" algn="ctr">
              <a:lnSpc>
                <a:spcPct val="100000"/>
              </a:lnSpc>
              <a:spcBef>
                <a:spcPts val="1200"/>
              </a:spcBef>
              <a:spcAft>
                <a:spcPts val="600"/>
              </a:spcAft>
              <a:buClr>
                <a:schemeClr val="dk1"/>
              </a:buClr>
              <a:buSzPct val="100000"/>
              <a:buNone/>
            </a:pPr>
            <a:r>
              <a:rPr lang="fr-BE" b="1" dirty="0">
                <a:solidFill>
                  <a:srgbClr val="FFC000"/>
                </a:solidFill>
                <a:latin typeface="+mn-lt"/>
                <a:ea typeface="+mj-ea"/>
                <a:cs typeface="+mj-cs"/>
              </a:rPr>
              <a:t>Etape 1: Identifier et sélectionner les indicateurs généraux et spécifiques </a:t>
            </a:r>
            <a:r>
              <a:rPr lang="en-US" b="1" dirty="0">
                <a:solidFill>
                  <a:srgbClr val="FFC000"/>
                </a:solidFill>
                <a:latin typeface="+mn-lt"/>
                <a:ea typeface="+mj-ea"/>
                <a:cs typeface="+mj-cs"/>
              </a:rPr>
              <a:t>:</a:t>
            </a:r>
          </a:p>
          <a:p>
            <a:pPr algn="just"/>
            <a:r>
              <a:rPr lang="en-GB" sz="2400" dirty="0"/>
              <a:t>Le Cluster </a:t>
            </a:r>
            <a:r>
              <a:rPr lang="fr-BE" sz="2400" dirty="0"/>
              <a:t>Protection et chaque </a:t>
            </a:r>
            <a:r>
              <a:rPr lang="fr-BE" sz="2400" dirty="0" err="1"/>
              <a:t>AoRs</a:t>
            </a:r>
            <a:r>
              <a:rPr lang="fr-BE" sz="2400" dirty="0"/>
              <a:t> sélectionnent les indicateurs a partir des listes consolidées pour l’échelle de sévérité globale de la Protection et pour l’échelle de sévérité spécifique des </a:t>
            </a:r>
            <a:r>
              <a:rPr lang="fr-BE" sz="2400" dirty="0" err="1"/>
              <a:t>AoRs</a:t>
            </a:r>
            <a:r>
              <a:rPr lang="fr-BE" sz="2400" dirty="0"/>
              <a:t>. Les indicateurs identifiées peuvent être les suivants</a:t>
            </a:r>
            <a:r>
              <a:rPr lang="en-GB" sz="2400" dirty="0"/>
              <a:t>:</a:t>
            </a:r>
          </a:p>
          <a:p>
            <a:pPr marL="0" indent="0" algn="just">
              <a:buNone/>
            </a:pPr>
            <a:endParaRPr lang="en-GB" sz="2400" dirty="0"/>
          </a:p>
          <a:p>
            <a:pPr algn="just">
              <a:buFont typeface="Wingdings" panose="05000000000000000000" pitchFamily="2" charset="2"/>
              <a:buChar char="ü"/>
            </a:pPr>
            <a:r>
              <a:rPr lang="en-GB" sz="2400" dirty="0"/>
              <a:t>Les </a:t>
            </a:r>
            <a:r>
              <a:rPr lang="fr-BE" sz="2400" dirty="0"/>
              <a:t>mêmes</a:t>
            </a:r>
            <a:r>
              <a:rPr lang="en-GB" sz="2400" dirty="0"/>
              <a:t> que </a:t>
            </a:r>
            <a:r>
              <a:rPr lang="fr-BE" sz="2400" dirty="0"/>
              <a:t>ceux</a:t>
            </a:r>
            <a:r>
              <a:rPr lang="en-GB" sz="2400" dirty="0"/>
              <a:t> </a:t>
            </a:r>
            <a:r>
              <a:rPr lang="fr-BE" sz="2400" dirty="0"/>
              <a:t>identifié</a:t>
            </a:r>
            <a:r>
              <a:rPr lang="en-GB" sz="2400" dirty="0"/>
              <a:t>s </a:t>
            </a:r>
            <a:r>
              <a:rPr lang="en-GB" sz="2400" b="1" dirty="0"/>
              <a:t>pour </a:t>
            </a:r>
            <a:r>
              <a:rPr lang="fr-BE" sz="2400" b="1" dirty="0"/>
              <a:t>l’analyse</a:t>
            </a:r>
            <a:r>
              <a:rPr lang="en-GB" sz="2400" b="1" dirty="0"/>
              <a:t> inter-</a:t>
            </a:r>
            <a:r>
              <a:rPr lang="en-GB" sz="2400" b="1" dirty="0" err="1"/>
              <a:t>sectorielle</a:t>
            </a:r>
            <a:r>
              <a:rPr lang="en-GB" sz="2400" b="1" dirty="0"/>
              <a:t> du JIAF.</a:t>
            </a:r>
          </a:p>
          <a:p>
            <a:pPr algn="just">
              <a:buFont typeface="Wingdings" panose="05000000000000000000" pitchFamily="2" charset="2"/>
              <a:buChar char="ü"/>
            </a:pPr>
            <a:r>
              <a:rPr lang="fr-FR" sz="2400" dirty="0"/>
              <a:t>Des indicateurs supplémentaires permettant d’affiner votre analyse sectorielle si nécessaire, y compris des indicateurs d'autres secteurs qui sont pertinents pour l'analyse de protection dans votre pays.</a:t>
            </a:r>
            <a:endParaRPr lang="en-US" sz="2400" dirty="0"/>
          </a:p>
          <a:p>
            <a:pPr algn="just">
              <a:buFont typeface="Wingdings" panose="05000000000000000000" pitchFamily="2" charset="2"/>
              <a:buChar char="ü"/>
            </a:pPr>
            <a:endParaRPr lang="en-US" sz="2400" dirty="0"/>
          </a:p>
          <a:p>
            <a:pPr marL="0" indent="0" algn="just">
              <a:buNone/>
            </a:pPr>
            <a:r>
              <a:rPr lang="en-US" sz="2400" b="1" dirty="0"/>
              <a:t>NB: </a:t>
            </a:r>
            <a:r>
              <a:rPr lang="fr-FR" sz="2400" dirty="0"/>
              <a:t>Les listes d'indicateurs suggérés ont été précédemment utilisées dans certaines opérations - N'hésitez pas à les adapter en fonction du contexte, des données disponibles, etc.</a:t>
            </a:r>
            <a:endParaRPr lang="en-GB" dirty="0"/>
          </a:p>
        </p:txBody>
      </p:sp>
      <p:sp>
        <p:nvSpPr>
          <p:cNvPr id="4" name="Title 2">
            <a:extLst>
              <a:ext uri="{FF2B5EF4-FFF2-40B4-BE49-F238E27FC236}">
                <a16:creationId xmlns:a16="http://schemas.microsoft.com/office/drawing/2014/main" id="{4CBD85BD-6007-41AC-9D33-32CC7DC74C0D}"/>
              </a:ext>
            </a:extLst>
          </p:cNvPr>
          <p:cNvSpPr txBox="1">
            <a:spLocks/>
          </p:cNvSpPr>
          <p:nvPr/>
        </p:nvSpPr>
        <p:spPr>
          <a:xfrm>
            <a:off x="9779289" y="304800"/>
            <a:ext cx="2333625" cy="151764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Echelle de </a:t>
            </a:r>
            <a:r>
              <a:rPr lang="fr-BE" sz="2800" dirty="0">
                <a:solidFill>
                  <a:schemeClr val="bg1"/>
                </a:solidFill>
              </a:rPr>
              <a:t>sévérité - Etape par étape</a:t>
            </a:r>
            <a:br>
              <a:rPr lang="en-US" sz="2800" dirty="0">
                <a:solidFill>
                  <a:schemeClr val="bg1"/>
                </a:solidFill>
              </a:rPr>
            </a:br>
            <a:endParaRPr lang="en-GB" sz="2800" dirty="0">
              <a:solidFill>
                <a:schemeClr val="bg1"/>
              </a:solidFill>
            </a:endParaRPr>
          </a:p>
        </p:txBody>
      </p:sp>
      <p:pic>
        <p:nvPicPr>
          <p:cNvPr id="19" name="Audio 18">
            <a:hlinkClick r:id="" action="ppaction://media"/>
            <a:extLst>
              <a:ext uri="{FF2B5EF4-FFF2-40B4-BE49-F238E27FC236}">
                <a16:creationId xmlns:a16="http://schemas.microsoft.com/office/drawing/2014/main" id="{D051607B-26E8-4A75-B530-40FE681E7B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19244419"/>
      </p:ext>
    </p:extLst>
  </p:cSld>
  <p:clrMapOvr>
    <a:masterClrMapping/>
  </p:clrMapOvr>
  <mc:AlternateContent xmlns:mc="http://schemas.openxmlformats.org/markup-compatibility/2006">
    <mc:Choice xmlns:p14="http://schemas.microsoft.com/office/powerpoint/2010/main" Requires="p14">
      <p:transition spd="slow" p14:dur="2000" advTm="64102"/>
    </mc:Choice>
    <mc:Fallback>
      <p:transition spd="slow" advTm="64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35B084-1883-4292-B8A2-A273B651DCF5}"/>
              </a:ext>
            </a:extLst>
          </p:cNvPr>
          <p:cNvSpPr>
            <a:spLocks noGrp="1"/>
          </p:cNvSpPr>
          <p:nvPr>
            <p:ph idx="1"/>
          </p:nvPr>
        </p:nvSpPr>
        <p:spPr>
          <a:xfrm>
            <a:off x="269586" y="523875"/>
            <a:ext cx="9281567" cy="5964748"/>
          </a:xfrm>
        </p:spPr>
        <p:txBody>
          <a:bodyPr>
            <a:normAutofit/>
          </a:bodyPr>
          <a:lstStyle/>
          <a:p>
            <a:pPr marL="158750" lvl="1" indent="0" algn="ctr">
              <a:lnSpc>
                <a:spcPct val="100000"/>
              </a:lnSpc>
              <a:spcBef>
                <a:spcPts val="1200"/>
              </a:spcBef>
              <a:spcAft>
                <a:spcPts val="600"/>
              </a:spcAft>
              <a:buClr>
                <a:schemeClr val="dk1"/>
              </a:buClr>
              <a:buSzPct val="100000"/>
              <a:buNone/>
            </a:pPr>
            <a:r>
              <a:rPr lang="fr-BE" sz="2800" b="1" dirty="0">
                <a:solidFill>
                  <a:srgbClr val="FFC000"/>
                </a:solidFill>
                <a:latin typeface="+mn-lt"/>
                <a:ea typeface="+mj-ea"/>
                <a:cs typeface="+mj-cs"/>
              </a:rPr>
              <a:t>Etape</a:t>
            </a:r>
            <a:r>
              <a:rPr lang="en-US" sz="2800" b="1" dirty="0">
                <a:solidFill>
                  <a:srgbClr val="FFC000"/>
                </a:solidFill>
                <a:latin typeface="+mn-lt"/>
                <a:ea typeface="+mj-ea"/>
                <a:cs typeface="+mj-cs"/>
              </a:rPr>
              <a:t> 2: Consolidation des </a:t>
            </a:r>
            <a:r>
              <a:rPr lang="fr-BE" sz="2800" b="1" dirty="0">
                <a:solidFill>
                  <a:srgbClr val="FFC000"/>
                </a:solidFill>
                <a:latin typeface="+mn-lt"/>
                <a:ea typeface="+mj-ea"/>
                <a:cs typeface="+mj-cs"/>
              </a:rPr>
              <a:t>données</a:t>
            </a:r>
            <a:r>
              <a:rPr lang="en-US" sz="2800" b="1" dirty="0">
                <a:solidFill>
                  <a:srgbClr val="FFC000"/>
                </a:solidFill>
                <a:latin typeface="+mn-lt"/>
                <a:ea typeface="+mj-ea"/>
                <a:cs typeface="+mj-cs"/>
              </a:rPr>
              <a:t> et </a:t>
            </a:r>
            <a:r>
              <a:rPr lang="fr-FR" sz="2800" b="1" dirty="0">
                <a:solidFill>
                  <a:srgbClr val="FFC000"/>
                </a:solidFill>
                <a:latin typeface="+mn-lt"/>
                <a:ea typeface="+mj-ea"/>
                <a:cs typeface="+mj-cs"/>
              </a:rPr>
              <a:t>seuil de la sévérité</a:t>
            </a:r>
            <a:endParaRPr lang="en-US" sz="2800" b="1" dirty="0">
              <a:solidFill>
                <a:srgbClr val="FFC000"/>
              </a:solidFill>
              <a:latin typeface="+mn-lt"/>
              <a:ea typeface="+mj-ea"/>
              <a:cs typeface="+mj-cs"/>
            </a:endParaRPr>
          </a:p>
          <a:p>
            <a:pPr marL="158750" lvl="1" indent="0" algn="ctr">
              <a:lnSpc>
                <a:spcPct val="100000"/>
              </a:lnSpc>
              <a:spcBef>
                <a:spcPts val="1200"/>
              </a:spcBef>
              <a:spcAft>
                <a:spcPts val="600"/>
              </a:spcAft>
              <a:buClr>
                <a:schemeClr val="dk1"/>
              </a:buClr>
              <a:buSzPct val="100000"/>
              <a:buNone/>
            </a:pPr>
            <a:endParaRPr lang="en-US" sz="2800" b="1" dirty="0">
              <a:solidFill>
                <a:srgbClr val="FFC000"/>
              </a:solidFill>
              <a:latin typeface="+mn-lt"/>
              <a:ea typeface="+mj-ea"/>
              <a:cs typeface="+mj-cs"/>
            </a:endParaRPr>
          </a:p>
          <a:p>
            <a:pPr marL="0" indent="0">
              <a:buNone/>
            </a:pPr>
            <a:r>
              <a:rPr lang="fr-BE" b="1" dirty="0">
                <a:solidFill>
                  <a:srgbClr val="FFC000"/>
                </a:solidFill>
                <a:latin typeface="+mn-lt"/>
                <a:ea typeface="+mj-ea"/>
                <a:cs typeface="+mj-cs"/>
              </a:rPr>
              <a:t>Rôles</a:t>
            </a:r>
            <a:r>
              <a:rPr lang="en-GB" b="1" dirty="0">
                <a:solidFill>
                  <a:srgbClr val="FFC000"/>
                </a:solidFill>
                <a:latin typeface="+mn-lt"/>
                <a:ea typeface="+mj-ea"/>
                <a:cs typeface="+mj-cs"/>
              </a:rPr>
              <a:t> au sein de </a:t>
            </a:r>
            <a:r>
              <a:rPr lang="fr-BE" b="1" dirty="0">
                <a:solidFill>
                  <a:srgbClr val="FFC000"/>
                </a:solidFill>
                <a:latin typeface="+mn-lt"/>
                <a:ea typeface="+mj-ea"/>
                <a:cs typeface="+mj-cs"/>
              </a:rPr>
              <a:t>cette étape </a:t>
            </a:r>
            <a:r>
              <a:rPr lang="en-GB" b="1" dirty="0">
                <a:solidFill>
                  <a:srgbClr val="FFC000"/>
                </a:solidFill>
                <a:latin typeface="+mn-lt"/>
                <a:ea typeface="+mj-ea"/>
                <a:cs typeface="+mj-cs"/>
              </a:rPr>
              <a:t>:</a:t>
            </a:r>
          </a:p>
          <a:p>
            <a:pPr algn="just"/>
            <a:r>
              <a:rPr lang="en-GB" sz="2400" dirty="0"/>
              <a:t>Le </a:t>
            </a:r>
            <a:r>
              <a:rPr lang="fr-BE" sz="2400" dirty="0"/>
              <a:t>rôle</a:t>
            </a:r>
            <a:r>
              <a:rPr lang="en-GB" sz="2400" dirty="0"/>
              <a:t> du Cluster/</a:t>
            </a:r>
            <a:r>
              <a:rPr lang="en-GB" sz="2400" b="1" dirty="0"/>
              <a:t> </a:t>
            </a:r>
            <a:r>
              <a:rPr lang="en-GB" sz="2400" dirty="0" err="1"/>
              <a:t>AoR</a:t>
            </a:r>
            <a:r>
              <a:rPr lang="en-GB" sz="2400" b="1" dirty="0"/>
              <a:t> </a:t>
            </a:r>
            <a:r>
              <a:rPr lang="en-GB" sz="2400" dirty="0" err="1"/>
              <a:t>est</a:t>
            </a:r>
            <a:r>
              <a:rPr lang="en-GB" sz="2400" dirty="0"/>
              <a:t> de </a:t>
            </a:r>
            <a:r>
              <a:rPr lang="fr-BE" sz="2400" dirty="0"/>
              <a:t>sélectionner</a:t>
            </a:r>
            <a:r>
              <a:rPr lang="en-GB" sz="2400" dirty="0"/>
              <a:t> </a:t>
            </a:r>
            <a:r>
              <a:rPr lang="fr-FR" sz="2400" dirty="0"/>
              <a:t>l'ensemble des indicateurs et de confirmer ou de convenir de leurs seuils.</a:t>
            </a:r>
            <a:endParaRPr lang="en-GB" sz="2400" b="1" dirty="0"/>
          </a:p>
          <a:p>
            <a:pPr algn="just"/>
            <a:r>
              <a:rPr lang="fr-FR" sz="2400" dirty="0"/>
              <a:t>Le rôle des </a:t>
            </a:r>
            <a:r>
              <a:rPr lang="fr-FR" sz="2400" b="1" dirty="0"/>
              <a:t>responsables de la Gestion de l’Information (IMO) </a:t>
            </a:r>
            <a:r>
              <a:rPr lang="fr-FR" sz="2400" dirty="0"/>
              <a:t>est de consolider les données et d'appliquer à chacune des unités géographiques d'analyse un seuil. </a:t>
            </a:r>
            <a:endParaRPr lang="en-GB" sz="2400" dirty="0"/>
          </a:p>
        </p:txBody>
      </p:sp>
      <p:sp>
        <p:nvSpPr>
          <p:cNvPr id="4" name="Title 2">
            <a:extLst>
              <a:ext uri="{FF2B5EF4-FFF2-40B4-BE49-F238E27FC236}">
                <a16:creationId xmlns:a16="http://schemas.microsoft.com/office/drawing/2014/main" id="{4CBD85BD-6007-41AC-9D33-32CC7DC74C0D}"/>
              </a:ext>
            </a:extLst>
          </p:cNvPr>
          <p:cNvSpPr txBox="1">
            <a:spLocks/>
          </p:cNvSpPr>
          <p:nvPr/>
        </p:nvSpPr>
        <p:spPr>
          <a:xfrm>
            <a:off x="9779289" y="304800"/>
            <a:ext cx="2333625" cy="1638300"/>
          </a:xfrm>
          <a:prstGeom prst="rect">
            <a:avLst/>
          </a:prstGeom>
        </p:spPr>
        <p:txBody>
          <a:bodyPr vert="horz" lIns="91440" tIns="45720" rIns="91440" bIns="45720" rtlCol="0" anchor="ctr">
            <a:normAutofit fontScale="550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fr-BE" sz="4600" dirty="0">
                <a:solidFill>
                  <a:schemeClr val="bg1"/>
                </a:solidFill>
              </a:rPr>
              <a:t>Echelle de sévérité -  </a:t>
            </a:r>
          </a:p>
          <a:p>
            <a:pPr algn="ctr"/>
            <a:r>
              <a:rPr lang="fr-BE" sz="4600" dirty="0">
                <a:solidFill>
                  <a:schemeClr val="bg1"/>
                </a:solidFill>
              </a:rPr>
              <a:t>Etape par étape</a:t>
            </a:r>
            <a:br>
              <a:rPr lang="en-US" sz="2800" dirty="0">
                <a:solidFill>
                  <a:schemeClr val="bg1"/>
                </a:solidFill>
              </a:rPr>
            </a:br>
            <a:endParaRPr lang="en-GB" sz="2800" dirty="0">
              <a:solidFill>
                <a:schemeClr val="bg1"/>
              </a:solidFill>
            </a:endParaRPr>
          </a:p>
          <a:p>
            <a:pPr algn="ctr"/>
            <a:br>
              <a:rPr lang="en-US" sz="2800" dirty="0">
                <a:solidFill>
                  <a:schemeClr val="bg1"/>
                </a:solidFill>
              </a:rPr>
            </a:br>
            <a:endParaRPr lang="en-GB" sz="2800" dirty="0">
              <a:solidFill>
                <a:schemeClr val="bg1"/>
              </a:solidFill>
            </a:endParaRPr>
          </a:p>
        </p:txBody>
      </p:sp>
      <p:pic>
        <p:nvPicPr>
          <p:cNvPr id="9" name="Audio 8">
            <a:hlinkClick r:id="" action="ppaction://media"/>
            <a:extLst>
              <a:ext uri="{FF2B5EF4-FFF2-40B4-BE49-F238E27FC236}">
                <a16:creationId xmlns:a16="http://schemas.microsoft.com/office/drawing/2014/main" id="{2DAEAAFF-C135-45DE-9C23-190DD3FB96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95741072"/>
      </p:ext>
    </p:extLst>
  </p:cSld>
  <p:clrMapOvr>
    <a:masterClrMapping/>
  </p:clrMapOvr>
  <mc:AlternateContent xmlns:mc="http://schemas.openxmlformats.org/markup-compatibility/2006">
    <mc:Choice xmlns:p14="http://schemas.microsoft.com/office/powerpoint/2010/main" Requires="p14">
      <p:transition spd="slow" p14:dur="2000" advTm="23385"/>
    </mc:Choice>
    <mc:Fallback>
      <p:transition spd="slow" advTm="23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DF35B084-1883-4292-B8A2-A273B651DCF5}"/>
              </a:ext>
            </a:extLst>
          </p:cNvPr>
          <p:cNvSpPr>
            <a:spLocks noGrp="1"/>
          </p:cNvSpPr>
          <p:nvPr>
            <p:ph idx="1"/>
          </p:nvPr>
        </p:nvSpPr>
        <p:spPr>
          <a:xfrm>
            <a:off x="269586" y="523875"/>
            <a:ext cx="9281567" cy="5964748"/>
          </a:xfrm>
        </p:spPr>
        <p:txBody>
          <a:bodyPr>
            <a:normAutofit/>
          </a:bodyPr>
          <a:lstStyle/>
          <a:p>
            <a:pPr marL="158750" lvl="1" indent="0" algn="ctr">
              <a:lnSpc>
                <a:spcPct val="100000"/>
              </a:lnSpc>
              <a:spcBef>
                <a:spcPts val="1200"/>
              </a:spcBef>
              <a:spcAft>
                <a:spcPts val="600"/>
              </a:spcAft>
              <a:buClr>
                <a:schemeClr val="dk1"/>
              </a:buClr>
              <a:buSzPct val="100000"/>
              <a:buNone/>
            </a:pPr>
            <a:r>
              <a:rPr lang="fr-BE" sz="2800" b="1" dirty="0">
                <a:solidFill>
                  <a:srgbClr val="FFC000"/>
                </a:solidFill>
                <a:latin typeface="+mn-lt"/>
                <a:ea typeface="+mj-ea"/>
                <a:cs typeface="+mj-cs"/>
              </a:rPr>
              <a:t>Etape 2: Consolidation des données </a:t>
            </a:r>
            <a:r>
              <a:rPr lang="en-US" sz="2800" b="1" dirty="0">
                <a:solidFill>
                  <a:srgbClr val="FFC000"/>
                </a:solidFill>
                <a:latin typeface="+mn-lt"/>
                <a:ea typeface="+mj-ea"/>
                <a:cs typeface="+mj-cs"/>
              </a:rPr>
              <a:t>et</a:t>
            </a:r>
            <a:r>
              <a:rPr lang="fr-FR" sz="2800" b="1" dirty="0">
                <a:solidFill>
                  <a:srgbClr val="FFC000"/>
                </a:solidFill>
                <a:latin typeface="+mn-lt"/>
                <a:ea typeface="+mj-ea"/>
                <a:cs typeface="+mj-cs"/>
              </a:rPr>
              <a:t> seuil de la sévérité</a:t>
            </a:r>
            <a:endParaRPr lang="en-GB" sz="2400" dirty="0"/>
          </a:p>
          <a:p>
            <a:pPr algn="just"/>
            <a:r>
              <a:rPr lang="fr-FR" sz="2000" dirty="0"/>
              <a:t>Pour les seuils (notation) de la sévérité, les </a:t>
            </a:r>
            <a:r>
              <a:rPr lang="fr-FR" sz="2000" dirty="0" err="1"/>
              <a:t>IMOs</a:t>
            </a:r>
            <a:r>
              <a:rPr lang="fr-FR" sz="2000" dirty="0"/>
              <a:t> peuvent produire une moyenne de tous les indicateurs, qui sera le seuil de l'unité géographique d'analyse.</a:t>
            </a:r>
            <a:endParaRPr lang="en-GB" sz="2000" dirty="0"/>
          </a:p>
          <a:p>
            <a:pPr algn="just"/>
            <a:endParaRPr lang="en-GB" sz="2000" b="1" dirty="0"/>
          </a:p>
          <a:p>
            <a:pPr marL="0" indent="0" algn="just">
              <a:buNone/>
            </a:pPr>
            <a:r>
              <a:rPr lang="fr-BE" sz="2000" dirty="0">
                <a:solidFill>
                  <a:srgbClr val="FFC000"/>
                </a:solidFill>
              </a:rPr>
              <a:t>Exemple</a:t>
            </a:r>
            <a:r>
              <a:rPr lang="en-GB" sz="2000" dirty="0">
                <a:solidFill>
                  <a:srgbClr val="FFC000"/>
                </a:solidFill>
              </a:rPr>
              <a:t>: </a:t>
            </a:r>
            <a:r>
              <a:rPr lang="fr-FR" sz="2000" dirty="0"/>
              <a:t>Si sur 6 indicateurs d'une unité d'analyse, 5 d'entre eux obtiennent le niveau 4 de l'échelle, le score de l'unité sera le niveau 4 (Critique).</a:t>
            </a:r>
            <a:endParaRPr lang="en-GB" sz="2000" dirty="0"/>
          </a:p>
          <a:p>
            <a:pPr marL="0" indent="0" algn="just">
              <a:buNone/>
            </a:pPr>
            <a:endParaRPr lang="en-GB" sz="2000" b="1" dirty="0"/>
          </a:p>
          <a:p>
            <a:pPr algn="just"/>
            <a:r>
              <a:rPr lang="fr-FR" sz="2000" dirty="0"/>
              <a:t>Si vous avez des indicateurs que vous ne pouvez appliquer qu'à certaines unités d'analyse, vous pouvez quand même les utiliser en leur donnant un poids spécifique pour augmenter/diminuer le score.</a:t>
            </a:r>
            <a:endParaRPr lang="en-GB" sz="2000" dirty="0"/>
          </a:p>
          <a:p>
            <a:pPr marL="0" indent="0" algn="just">
              <a:buNone/>
            </a:pPr>
            <a:endParaRPr lang="en-GB" sz="2000" dirty="0"/>
          </a:p>
          <a:p>
            <a:pPr marL="0" indent="0" algn="just">
              <a:buNone/>
            </a:pPr>
            <a:r>
              <a:rPr lang="fr-BE" sz="2000" dirty="0">
                <a:solidFill>
                  <a:srgbClr val="FFC000"/>
                </a:solidFill>
              </a:rPr>
              <a:t>Exemple</a:t>
            </a:r>
            <a:r>
              <a:rPr lang="en-GB" sz="2000" dirty="0">
                <a:solidFill>
                  <a:srgbClr val="FFC000"/>
                </a:solidFill>
              </a:rPr>
              <a:t>: </a:t>
            </a:r>
            <a:r>
              <a:rPr lang="fr-FR" sz="2000" dirty="0"/>
              <a:t>Il existe des données sur le nombre d'écoles et d’infrastructure de santé attaqués dans 6 sous-districts ; vous pouvez pondérer cet indicateur et décider que dans ces 6 sous-districts le score devrait être directement au niveau 5.</a:t>
            </a:r>
            <a:endParaRPr lang="en-GB" sz="2000" i="1" dirty="0"/>
          </a:p>
        </p:txBody>
      </p:sp>
      <p:sp>
        <p:nvSpPr>
          <p:cNvPr id="4" name="Title 2">
            <a:extLst>
              <a:ext uri="{FF2B5EF4-FFF2-40B4-BE49-F238E27FC236}">
                <a16:creationId xmlns:a16="http://schemas.microsoft.com/office/drawing/2014/main" id="{4CBD85BD-6007-41AC-9D33-32CC7DC74C0D}"/>
              </a:ext>
            </a:extLst>
          </p:cNvPr>
          <p:cNvSpPr txBox="1">
            <a:spLocks/>
          </p:cNvSpPr>
          <p:nvPr/>
        </p:nvSpPr>
        <p:spPr>
          <a:xfrm>
            <a:off x="9779289" y="304800"/>
            <a:ext cx="2333625" cy="151764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fr-BE" sz="2800" dirty="0">
                <a:solidFill>
                  <a:schemeClr val="bg1"/>
                </a:solidFill>
              </a:rPr>
              <a:t>Echelle de sévérité -  </a:t>
            </a:r>
          </a:p>
          <a:p>
            <a:pPr algn="ctr"/>
            <a:r>
              <a:rPr lang="fr-BE" sz="2800" dirty="0">
                <a:solidFill>
                  <a:schemeClr val="bg1"/>
                </a:solidFill>
              </a:rPr>
              <a:t>Etape par étape</a:t>
            </a:r>
            <a:br>
              <a:rPr lang="en-US" sz="2800" dirty="0">
                <a:solidFill>
                  <a:schemeClr val="bg1"/>
                </a:solidFill>
              </a:rPr>
            </a:br>
            <a:endParaRPr lang="en-GB" sz="2800" dirty="0">
              <a:solidFill>
                <a:schemeClr val="bg1"/>
              </a:solidFill>
            </a:endParaRPr>
          </a:p>
        </p:txBody>
      </p:sp>
      <p:pic>
        <p:nvPicPr>
          <p:cNvPr id="3" name="Audio 2">
            <a:hlinkClick r:id="" action="ppaction://media"/>
            <a:extLst>
              <a:ext uri="{FF2B5EF4-FFF2-40B4-BE49-F238E27FC236}">
                <a16:creationId xmlns:a16="http://schemas.microsoft.com/office/drawing/2014/main" id="{A3BD69C2-362D-417C-89C0-31E1A7ED70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1420703"/>
      </p:ext>
    </p:extLst>
  </p:cSld>
  <p:clrMapOvr>
    <a:masterClrMapping/>
  </p:clrMapOvr>
  <mc:AlternateContent xmlns:mc="http://schemas.openxmlformats.org/markup-compatibility/2006">
    <mc:Choice xmlns:p14="http://schemas.microsoft.com/office/powerpoint/2010/main" Requires="p14">
      <p:transition spd="slow" p14:dur="2000" advTm="51277"/>
    </mc:Choice>
    <mc:Fallback>
      <p:transition spd="slow" advTm="51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5D3BC24-F90D-4886-99B2-316879E2872E}"/>
              </a:ext>
            </a:extLst>
          </p:cNvPr>
          <p:cNvSpPr>
            <a:spLocks noGrp="1"/>
          </p:cNvSpPr>
          <p:nvPr>
            <p:ph sz="half" idx="1"/>
          </p:nvPr>
        </p:nvSpPr>
        <p:spPr>
          <a:xfrm>
            <a:off x="1799590" y="815268"/>
            <a:ext cx="9263149" cy="5227464"/>
          </a:xfrm>
        </p:spPr>
        <p:txBody>
          <a:bodyPr>
            <a:normAutofit/>
          </a:bodyPr>
          <a:lstStyle/>
          <a:p>
            <a:pPr marL="0" indent="0">
              <a:buNone/>
            </a:pPr>
            <a:endParaRPr lang="en-US" sz="2800" dirty="0">
              <a:solidFill>
                <a:schemeClr val="accent4">
                  <a:lumMod val="50000"/>
                </a:schemeClr>
              </a:solidFill>
              <a:latin typeface="Calibri" panose="020F0502020204030204" pitchFamily="34" charset="0"/>
              <a:cs typeface="Calibri" panose="020F0502020204030204" pitchFamily="34" charset="0"/>
            </a:endParaRPr>
          </a:p>
          <a:p>
            <a:pPr marL="0" indent="0">
              <a:buNone/>
            </a:pPr>
            <a:r>
              <a:rPr lang="fr-FR" dirty="0">
                <a:solidFill>
                  <a:schemeClr val="accent4">
                    <a:lumMod val="50000"/>
                  </a:schemeClr>
                </a:solidFill>
              </a:rPr>
              <a:t>Une fois que vous aurez finalisé la consolidation des données et les seuils (notation) des données, voici les prochaines étapes a suivre</a:t>
            </a:r>
            <a:r>
              <a:rPr lang="en-US" sz="2800" dirty="0">
                <a:solidFill>
                  <a:schemeClr val="accent4">
                    <a:lumMod val="50000"/>
                  </a:schemeClr>
                </a:solidFill>
              </a:rPr>
              <a:t>:</a:t>
            </a:r>
          </a:p>
          <a:p>
            <a:pPr marL="0" indent="0">
              <a:buNone/>
            </a:pPr>
            <a:endParaRPr lang="en-US" sz="2800" dirty="0">
              <a:solidFill>
                <a:schemeClr val="accent4">
                  <a:lumMod val="50000"/>
                </a:schemeClr>
              </a:solidFill>
            </a:endParaRPr>
          </a:p>
          <a:p>
            <a:pPr algn="just"/>
            <a:r>
              <a:rPr lang="fr-FR" dirty="0"/>
              <a:t>Atelier d'experts pour une analyse et une interprétation conjointes (</a:t>
            </a:r>
            <a:r>
              <a:rPr lang="fr-FR" b="1" dirty="0">
                <a:solidFill>
                  <a:schemeClr val="accent1"/>
                </a:solidFill>
              </a:rPr>
              <a:t>module 2 du guide du HPC</a:t>
            </a:r>
            <a:r>
              <a:rPr lang="fr-FR" dirty="0"/>
              <a:t>)</a:t>
            </a:r>
            <a:endParaRPr lang="en-US" dirty="0"/>
          </a:p>
          <a:p>
            <a:r>
              <a:rPr lang="fr-FR" dirty="0"/>
              <a:t>Estimation des personnes dans le besoin (</a:t>
            </a:r>
            <a:r>
              <a:rPr lang="fr-FR" b="1" dirty="0">
                <a:solidFill>
                  <a:schemeClr val="accent1"/>
                </a:solidFill>
              </a:rPr>
              <a:t>module 3 du guide du HPC</a:t>
            </a:r>
            <a:r>
              <a:rPr lang="fr-FR" dirty="0"/>
              <a:t>)</a:t>
            </a:r>
            <a:endParaRPr lang="en-US" sz="2800" dirty="0">
              <a:solidFill>
                <a:schemeClr val="accent4">
                  <a:lumMod val="50000"/>
                </a:schemeClr>
              </a:solidFill>
              <a:latin typeface="Calibri" panose="020F0502020204030204" pitchFamily="34" charset="0"/>
              <a:cs typeface="Calibri" panose="020F0502020204030204" pitchFamily="34" charset="0"/>
            </a:endParaRPr>
          </a:p>
          <a:p>
            <a:pPr marL="0" indent="0">
              <a:buNone/>
            </a:pPr>
            <a:r>
              <a:rPr lang="fr-FR" dirty="0">
                <a:solidFill>
                  <a:schemeClr val="accent4">
                    <a:lumMod val="50000"/>
                  </a:schemeClr>
                </a:solidFill>
              </a:rPr>
              <a:t>La section suivante de ce module fournit quelques conseils et exemples concernant les échelles de sévérité.</a:t>
            </a:r>
            <a:endParaRPr lang="en-US" dirty="0">
              <a:solidFill>
                <a:schemeClr val="accent4">
                  <a:lumMod val="50000"/>
                </a:schemeClr>
              </a:solidFill>
            </a:endParaRPr>
          </a:p>
          <a:p>
            <a:endParaRPr lang="en-GB" dirty="0"/>
          </a:p>
        </p:txBody>
      </p:sp>
      <p:sp>
        <p:nvSpPr>
          <p:cNvPr id="6" name="Title 3">
            <a:extLst>
              <a:ext uri="{FF2B5EF4-FFF2-40B4-BE49-F238E27FC236}">
                <a16:creationId xmlns:a16="http://schemas.microsoft.com/office/drawing/2014/main" id="{EF3B3A6C-5798-4216-9887-1014D24BB089}"/>
              </a:ext>
            </a:extLst>
          </p:cNvPr>
          <p:cNvSpPr txBox="1">
            <a:spLocks/>
          </p:cNvSpPr>
          <p:nvPr/>
        </p:nvSpPr>
        <p:spPr>
          <a:xfrm>
            <a:off x="0" y="98208"/>
            <a:ext cx="1924050" cy="1038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fr-BE" sz="2600" dirty="0">
                <a:solidFill>
                  <a:schemeClr val="bg1"/>
                </a:solidFill>
              </a:rPr>
              <a:t>Prochaines étapes</a:t>
            </a:r>
          </a:p>
        </p:txBody>
      </p:sp>
      <p:pic>
        <p:nvPicPr>
          <p:cNvPr id="14" name="Audio 13">
            <a:hlinkClick r:id="" action="ppaction://media"/>
            <a:extLst>
              <a:ext uri="{FF2B5EF4-FFF2-40B4-BE49-F238E27FC236}">
                <a16:creationId xmlns:a16="http://schemas.microsoft.com/office/drawing/2014/main" id="{1D735CCB-E684-4D7B-ACF4-CAB69B7215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26049309"/>
      </p:ext>
    </p:extLst>
  </p:cSld>
  <p:clrMapOvr>
    <a:masterClrMapping/>
  </p:clrMapOvr>
  <mc:AlternateContent xmlns:mc="http://schemas.openxmlformats.org/markup-compatibility/2006">
    <mc:Choice xmlns:p14="http://schemas.microsoft.com/office/powerpoint/2010/main" Requires="p14">
      <p:transition spd="slow" p14:dur="2000" advTm="28946"/>
    </mc:Choice>
    <mc:Fallback>
      <p:transition spd="slow" advTm="28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5D3BC24-F90D-4886-99B2-316879E2872E}"/>
              </a:ext>
            </a:extLst>
          </p:cNvPr>
          <p:cNvSpPr>
            <a:spLocks noGrp="1"/>
          </p:cNvSpPr>
          <p:nvPr>
            <p:ph sz="half" idx="1"/>
          </p:nvPr>
        </p:nvSpPr>
        <p:spPr>
          <a:xfrm>
            <a:off x="1799591" y="409575"/>
            <a:ext cx="9144634" cy="5680782"/>
          </a:xfrm>
        </p:spPr>
        <p:txBody>
          <a:bodyPr>
            <a:normAutofit/>
          </a:bodyPr>
          <a:lstStyle/>
          <a:p>
            <a:pPr marL="0" indent="0">
              <a:buNone/>
            </a:pPr>
            <a:endParaRPr lang="en-US" sz="2400" dirty="0">
              <a:solidFill>
                <a:schemeClr val="accent4">
                  <a:lumMod val="50000"/>
                </a:schemeClr>
              </a:solidFill>
            </a:endParaRPr>
          </a:p>
          <a:p>
            <a:pPr algn="just"/>
            <a:r>
              <a:rPr lang="fr-FR" sz="2400" dirty="0">
                <a:sym typeface="Calibri"/>
              </a:rPr>
              <a:t>Il est possible d'utiliser des indicateurs intersectoriels fondés sur le contexte et la protection pour l’échelle de sévérité globale et les échelles de sévérité spécifiques aux </a:t>
            </a:r>
            <a:r>
              <a:rPr lang="fr-FR" sz="2400" dirty="0" err="1">
                <a:sym typeface="Calibri"/>
              </a:rPr>
              <a:t>AoRs</a:t>
            </a:r>
            <a:r>
              <a:rPr lang="fr-FR" sz="2400" dirty="0">
                <a:sym typeface="Calibri"/>
              </a:rPr>
              <a:t>. </a:t>
            </a:r>
            <a:r>
              <a:rPr lang="fr-FR" sz="2400" b="1" dirty="0">
                <a:sym typeface="Calibri"/>
              </a:rPr>
              <a:t>La première action devrait toujours être de décider conjointement où et comment chaque indicateur sera utilisé.</a:t>
            </a:r>
          </a:p>
          <a:p>
            <a:pPr algn="just"/>
            <a:endParaRPr lang="en-GB" sz="2400" b="1" dirty="0">
              <a:sym typeface="Calibri"/>
            </a:endParaRPr>
          </a:p>
          <a:p>
            <a:pPr algn="just"/>
            <a:r>
              <a:rPr lang="fr-FR" sz="2400" dirty="0">
                <a:sym typeface="Calibri"/>
              </a:rPr>
              <a:t>L'analyse des coordinateurs de Cluster et des </a:t>
            </a:r>
            <a:r>
              <a:rPr lang="fr-FR" sz="2400" dirty="0" err="1">
                <a:sym typeface="Calibri"/>
              </a:rPr>
              <a:t>AoRs</a:t>
            </a:r>
            <a:r>
              <a:rPr lang="fr-FR" sz="2400" dirty="0">
                <a:sym typeface="Calibri"/>
              </a:rPr>
              <a:t> doit toujours se concentrer sur </a:t>
            </a:r>
            <a:r>
              <a:rPr lang="fr-FR" sz="2400" b="1" dirty="0">
                <a:sym typeface="Calibri"/>
              </a:rPr>
              <a:t>les zones les plus touchées </a:t>
            </a:r>
            <a:r>
              <a:rPr lang="fr-FR" sz="2400" dirty="0">
                <a:sym typeface="Calibri"/>
              </a:rPr>
              <a:t>et sur </a:t>
            </a:r>
            <a:r>
              <a:rPr lang="fr-FR" sz="2400" b="1" dirty="0">
                <a:sym typeface="Calibri"/>
              </a:rPr>
              <a:t>les groupes de population les plus affectés</a:t>
            </a:r>
            <a:r>
              <a:rPr lang="fr-FR" sz="2400" dirty="0">
                <a:sym typeface="Calibri"/>
              </a:rPr>
              <a:t>.</a:t>
            </a:r>
          </a:p>
          <a:p>
            <a:pPr algn="just"/>
            <a:endParaRPr lang="en-GB" sz="2400" dirty="0">
              <a:sym typeface="Calibri"/>
            </a:endParaRPr>
          </a:p>
          <a:p>
            <a:pPr algn="just"/>
            <a:r>
              <a:rPr lang="fr-FR" sz="2400" dirty="0">
                <a:sym typeface="Calibri"/>
              </a:rPr>
              <a:t>L'utilisation </a:t>
            </a:r>
            <a:r>
              <a:rPr lang="fr-FR" sz="2400" b="1" dirty="0">
                <a:sym typeface="Calibri"/>
              </a:rPr>
              <a:t>d'indicateurs sectoriels pour l'échelle globale et pour l’échelle spécifique aux </a:t>
            </a:r>
            <a:r>
              <a:rPr lang="fr-FR" sz="2400" b="1" dirty="0" err="1">
                <a:sym typeface="Calibri"/>
              </a:rPr>
              <a:t>AoRs</a:t>
            </a:r>
            <a:r>
              <a:rPr lang="fr-FR" sz="2400" b="1" dirty="0">
                <a:sym typeface="Calibri"/>
              </a:rPr>
              <a:t> est recommandée</a:t>
            </a:r>
            <a:r>
              <a:rPr lang="fr-FR" sz="2400" dirty="0">
                <a:sym typeface="Calibri"/>
              </a:rPr>
              <a:t>, car elle renforcera la centralité de la protection dans notre analyse</a:t>
            </a:r>
            <a:r>
              <a:rPr lang="fr-FR" dirty="0">
                <a:sym typeface="Calibri"/>
              </a:rPr>
              <a:t>.</a:t>
            </a:r>
            <a:endParaRPr lang="en-GB" dirty="0">
              <a:sym typeface="Calibri"/>
            </a:endParaRPr>
          </a:p>
          <a:p>
            <a:pPr marL="0" indent="0">
              <a:buNone/>
            </a:pPr>
            <a:endParaRPr lang="en-US" sz="2800" dirty="0">
              <a:solidFill>
                <a:schemeClr val="accent4">
                  <a:lumMod val="50000"/>
                </a:schemeClr>
              </a:solidFill>
              <a:latin typeface="Calibri" panose="020F0502020204030204" pitchFamily="34" charset="0"/>
              <a:cs typeface="Calibri" panose="020F0502020204030204" pitchFamily="34" charset="0"/>
            </a:endParaRPr>
          </a:p>
          <a:p>
            <a:endParaRPr lang="en-GB" dirty="0"/>
          </a:p>
        </p:txBody>
      </p:sp>
      <p:sp>
        <p:nvSpPr>
          <p:cNvPr id="6" name="Title 3">
            <a:extLst>
              <a:ext uri="{FF2B5EF4-FFF2-40B4-BE49-F238E27FC236}">
                <a16:creationId xmlns:a16="http://schemas.microsoft.com/office/drawing/2014/main" id="{EF3B3A6C-5798-4216-9887-1014D24BB089}"/>
              </a:ext>
            </a:extLst>
          </p:cNvPr>
          <p:cNvSpPr txBox="1">
            <a:spLocks/>
          </p:cNvSpPr>
          <p:nvPr/>
        </p:nvSpPr>
        <p:spPr>
          <a:xfrm>
            <a:off x="-124460" y="164883"/>
            <a:ext cx="1924050" cy="1038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dirty="0">
                <a:solidFill>
                  <a:schemeClr val="bg1"/>
                </a:solidFill>
              </a:rPr>
              <a:t>Conseils</a:t>
            </a:r>
            <a:endParaRPr lang="en-GB" sz="3600" dirty="0">
              <a:solidFill>
                <a:schemeClr val="bg1"/>
              </a:solidFill>
            </a:endParaRPr>
          </a:p>
        </p:txBody>
      </p:sp>
      <p:pic>
        <p:nvPicPr>
          <p:cNvPr id="2" name="Audio 1">
            <a:hlinkClick r:id="" action="ppaction://media"/>
            <a:extLst>
              <a:ext uri="{FF2B5EF4-FFF2-40B4-BE49-F238E27FC236}">
                <a16:creationId xmlns:a16="http://schemas.microsoft.com/office/drawing/2014/main" id="{3DC210B0-9371-409F-A065-E9E558D293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93109144"/>
      </p:ext>
    </p:extLst>
  </p:cSld>
  <p:clrMapOvr>
    <a:masterClrMapping/>
  </p:clrMapOvr>
  <mc:AlternateContent xmlns:mc="http://schemas.openxmlformats.org/markup-compatibility/2006">
    <mc:Choice xmlns:p14="http://schemas.microsoft.com/office/powerpoint/2010/main" Requires="p14">
      <p:transition spd="slow" p14:dur="2000" advTm="50979"/>
    </mc:Choice>
    <mc:Fallback>
      <p:transition spd="slow" advTm="50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74AB4-F928-4FDE-B0A4-6EA3436AB643}"/>
              </a:ext>
            </a:extLst>
          </p:cNvPr>
          <p:cNvSpPr>
            <a:spLocks noGrp="1"/>
          </p:cNvSpPr>
          <p:nvPr>
            <p:ph type="title"/>
          </p:nvPr>
        </p:nvSpPr>
        <p:spPr>
          <a:xfrm>
            <a:off x="2832477" y="152401"/>
            <a:ext cx="8626098" cy="863599"/>
          </a:xfrm>
        </p:spPr>
        <p:txBody>
          <a:bodyPr>
            <a:normAutofit fontScale="90000"/>
          </a:bodyPr>
          <a:lstStyle/>
          <a:p>
            <a:pPr algn="ctr"/>
            <a:br>
              <a:rPr lang="en-US" sz="3600" dirty="0"/>
            </a:br>
            <a:endParaRPr lang="en-GB" sz="2700" dirty="0"/>
          </a:p>
        </p:txBody>
      </p:sp>
      <p:sp>
        <p:nvSpPr>
          <p:cNvPr id="4" name="Content Placeholder 3">
            <a:extLst>
              <a:ext uri="{FF2B5EF4-FFF2-40B4-BE49-F238E27FC236}">
                <a16:creationId xmlns:a16="http://schemas.microsoft.com/office/drawing/2014/main" id="{7054001B-D505-4452-B16A-D67D5DEE1353}"/>
              </a:ext>
            </a:extLst>
          </p:cNvPr>
          <p:cNvSpPr>
            <a:spLocks noGrp="1"/>
          </p:cNvSpPr>
          <p:nvPr>
            <p:ph idx="1"/>
          </p:nvPr>
        </p:nvSpPr>
        <p:spPr>
          <a:xfrm>
            <a:off x="2832477" y="1354135"/>
            <a:ext cx="8626098" cy="5284789"/>
          </a:xfrm>
        </p:spPr>
        <p:txBody>
          <a:bodyPr>
            <a:normAutofit/>
          </a:bodyPr>
          <a:lstStyle/>
          <a:p>
            <a:r>
              <a:rPr lang="fr-FR" dirty="0"/>
              <a:t>Questions-réponses les plus courantes sur les échelles de sévérité</a:t>
            </a:r>
            <a:endParaRPr lang="en-US" dirty="0"/>
          </a:p>
          <a:p>
            <a:r>
              <a:rPr lang="fr-FR" dirty="0"/>
              <a:t>Guide étape par étape</a:t>
            </a:r>
          </a:p>
          <a:p>
            <a:r>
              <a:rPr lang="fr-FR" dirty="0"/>
              <a:t>Conseils et exemples sur l'échelle de sévérité</a:t>
            </a:r>
            <a:endParaRPr lang="en-US" dirty="0"/>
          </a:p>
          <a:p>
            <a:pPr marL="0" indent="0">
              <a:buNone/>
            </a:pPr>
            <a:endParaRPr lang="en-US" dirty="0"/>
          </a:p>
          <a:p>
            <a:pPr marL="0" indent="0" algn="ctr">
              <a:buNone/>
            </a:pPr>
            <a:r>
              <a:rPr lang="en-US" b="1" dirty="0">
                <a:solidFill>
                  <a:srgbClr val="C00000"/>
                </a:solidFill>
              </a:rPr>
              <a:t>Objectif g</a:t>
            </a:r>
            <a:r>
              <a:rPr lang="fr-FR" b="1" dirty="0">
                <a:solidFill>
                  <a:srgbClr val="C00000"/>
                </a:solidFill>
              </a:rPr>
              <a:t>é</a:t>
            </a:r>
            <a:r>
              <a:rPr lang="en-US" b="1" dirty="0">
                <a:solidFill>
                  <a:srgbClr val="C00000"/>
                </a:solidFill>
              </a:rPr>
              <a:t>n</a:t>
            </a:r>
            <a:r>
              <a:rPr lang="fr-FR" b="1" dirty="0">
                <a:solidFill>
                  <a:srgbClr val="C00000"/>
                </a:solidFill>
              </a:rPr>
              <a:t>é</a:t>
            </a:r>
            <a:r>
              <a:rPr lang="en-US" b="1" dirty="0" err="1">
                <a:solidFill>
                  <a:srgbClr val="C00000"/>
                </a:solidFill>
              </a:rPr>
              <a:t>ral</a:t>
            </a:r>
            <a:r>
              <a:rPr lang="en-US" b="1" dirty="0">
                <a:solidFill>
                  <a:srgbClr val="C00000"/>
                </a:solidFill>
              </a:rPr>
              <a:t> de </a:t>
            </a:r>
            <a:r>
              <a:rPr lang="en-US" b="1" dirty="0" err="1">
                <a:solidFill>
                  <a:srgbClr val="C00000"/>
                </a:solidFill>
              </a:rPr>
              <a:t>ce</a:t>
            </a:r>
            <a:r>
              <a:rPr lang="en-US" b="1" dirty="0">
                <a:solidFill>
                  <a:srgbClr val="C00000"/>
                </a:solidFill>
              </a:rPr>
              <a:t> module: </a:t>
            </a:r>
          </a:p>
          <a:p>
            <a:pPr marL="0" indent="0" algn="ctr">
              <a:buNone/>
            </a:pPr>
            <a:r>
              <a:rPr lang="fr-FR" b="1" dirty="0">
                <a:solidFill>
                  <a:srgbClr val="C00000"/>
                </a:solidFill>
              </a:rPr>
              <a:t>L'échelle de sévérité sectorielle ne doit pas représenter plus de </a:t>
            </a:r>
            <a:r>
              <a:rPr lang="fr-FR" b="1" u="sng" dirty="0">
                <a:solidFill>
                  <a:srgbClr val="C00000"/>
                </a:solidFill>
              </a:rPr>
              <a:t>10 %</a:t>
            </a:r>
            <a:r>
              <a:rPr lang="fr-FR" b="1" dirty="0">
                <a:solidFill>
                  <a:srgbClr val="C00000"/>
                </a:solidFill>
              </a:rPr>
              <a:t> du temps global consacré au HNO pour les coordinateurs et les IMO</a:t>
            </a:r>
            <a:r>
              <a:rPr lang="en-US" b="1" dirty="0">
                <a:solidFill>
                  <a:srgbClr val="C00000"/>
                </a:solidFill>
              </a:rPr>
              <a:t> </a:t>
            </a:r>
          </a:p>
          <a:p>
            <a:pPr marL="0" indent="0" algn="ctr">
              <a:buNone/>
            </a:pPr>
            <a:endParaRPr lang="en-US" b="1" dirty="0">
              <a:solidFill>
                <a:srgbClr val="C00000"/>
              </a:solidFill>
            </a:endParaRPr>
          </a:p>
          <a:p>
            <a:pPr marL="0" indent="0" algn="ctr">
              <a:buNone/>
            </a:pPr>
            <a:r>
              <a:rPr lang="en-US" b="1" dirty="0">
                <a:solidFill>
                  <a:srgbClr val="C00000"/>
                </a:solidFill>
              </a:rPr>
              <a:t> </a:t>
            </a:r>
          </a:p>
          <a:p>
            <a:endParaRPr lang="en-GB" dirty="0"/>
          </a:p>
        </p:txBody>
      </p:sp>
      <p:sp>
        <p:nvSpPr>
          <p:cNvPr id="5" name="Title 2">
            <a:extLst>
              <a:ext uri="{FF2B5EF4-FFF2-40B4-BE49-F238E27FC236}">
                <a16:creationId xmlns:a16="http://schemas.microsoft.com/office/drawing/2014/main" id="{67C3B184-FBBB-46E8-8D22-5D5B443A6A60}"/>
              </a:ext>
            </a:extLst>
          </p:cNvPr>
          <p:cNvSpPr txBox="1">
            <a:spLocks/>
          </p:cNvSpPr>
          <p:nvPr/>
        </p:nvSpPr>
        <p:spPr>
          <a:xfrm>
            <a:off x="114300" y="490536"/>
            <a:ext cx="24288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Ce module </a:t>
            </a:r>
            <a:r>
              <a:rPr lang="fr-BE" sz="2800" dirty="0">
                <a:solidFill>
                  <a:schemeClr val="bg1"/>
                </a:solidFill>
              </a:rPr>
              <a:t>couvre</a:t>
            </a:r>
            <a:r>
              <a:rPr lang="en-US" sz="2800" dirty="0">
                <a:solidFill>
                  <a:schemeClr val="bg1"/>
                </a:solidFill>
              </a:rPr>
              <a:t>:</a:t>
            </a:r>
            <a:br>
              <a:rPr lang="en-US" sz="2800" dirty="0">
                <a:solidFill>
                  <a:schemeClr val="bg1"/>
                </a:solidFill>
              </a:rPr>
            </a:br>
            <a:endParaRPr lang="en-GB" sz="2800" dirty="0">
              <a:solidFill>
                <a:schemeClr val="bg1"/>
              </a:solidFill>
            </a:endParaRPr>
          </a:p>
        </p:txBody>
      </p:sp>
      <p:pic>
        <p:nvPicPr>
          <p:cNvPr id="7" name="Audio 6">
            <a:hlinkClick r:id="" action="ppaction://media"/>
            <a:extLst>
              <a:ext uri="{FF2B5EF4-FFF2-40B4-BE49-F238E27FC236}">
                <a16:creationId xmlns:a16="http://schemas.microsoft.com/office/drawing/2014/main" id="{45991E73-BA95-4C02-AECF-225F8FE219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43853998"/>
      </p:ext>
    </p:extLst>
  </p:cSld>
  <p:clrMapOvr>
    <a:masterClrMapping/>
  </p:clrMapOvr>
  <mc:AlternateContent xmlns:mc="http://schemas.openxmlformats.org/markup-compatibility/2006">
    <mc:Choice xmlns:p14="http://schemas.microsoft.com/office/powerpoint/2010/main" Requires="p14">
      <p:transition spd="slow" p14:dur="2000" advTm="26148"/>
    </mc:Choice>
    <mc:Fallback>
      <p:transition spd="slow" advTm="261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5D3BC24-F90D-4886-99B2-316879E2872E}"/>
              </a:ext>
            </a:extLst>
          </p:cNvPr>
          <p:cNvSpPr>
            <a:spLocks noGrp="1"/>
          </p:cNvSpPr>
          <p:nvPr>
            <p:ph sz="half" idx="1"/>
          </p:nvPr>
        </p:nvSpPr>
        <p:spPr>
          <a:xfrm>
            <a:off x="1799591" y="409575"/>
            <a:ext cx="9173210" cy="5680782"/>
          </a:xfrm>
        </p:spPr>
        <p:txBody>
          <a:bodyPr>
            <a:normAutofit/>
          </a:bodyPr>
          <a:lstStyle/>
          <a:p>
            <a:pPr marL="0" indent="0">
              <a:buNone/>
            </a:pPr>
            <a:endParaRPr lang="en-US" sz="2400" dirty="0"/>
          </a:p>
          <a:p>
            <a:r>
              <a:rPr lang="fr-FR" sz="2400" dirty="0">
                <a:sym typeface="Calibri"/>
              </a:rPr>
              <a:t>Les échelles de sévérité </a:t>
            </a:r>
            <a:r>
              <a:rPr lang="fr-FR" sz="2400" i="1" dirty="0">
                <a:sym typeface="Calibri"/>
              </a:rPr>
              <a:t>spécifique</a:t>
            </a:r>
            <a:r>
              <a:rPr lang="fr-FR" sz="2400" dirty="0">
                <a:sym typeface="Calibri"/>
              </a:rPr>
              <a:t> aux </a:t>
            </a:r>
            <a:r>
              <a:rPr lang="fr-FR" sz="2400" dirty="0" err="1">
                <a:sym typeface="Calibri"/>
              </a:rPr>
              <a:t>AoRs</a:t>
            </a:r>
            <a:r>
              <a:rPr lang="fr-FR" sz="2400" dirty="0">
                <a:sym typeface="Calibri"/>
              </a:rPr>
              <a:t> peuvent avoir un </a:t>
            </a:r>
            <a:r>
              <a:rPr lang="fr-FR" sz="2400" b="1" dirty="0">
                <a:sym typeface="Calibri"/>
              </a:rPr>
              <a:t>score identique ou inférieur, mais pas supérieur </a:t>
            </a:r>
            <a:r>
              <a:rPr lang="fr-FR" sz="2400" dirty="0">
                <a:sym typeface="Calibri"/>
              </a:rPr>
              <a:t>au score de l'échelle de sévérité globale:</a:t>
            </a:r>
            <a:endParaRPr lang="en-GB" sz="2400" b="1" i="1" dirty="0">
              <a:sym typeface="Calibri"/>
            </a:endParaRPr>
          </a:p>
          <a:p>
            <a:pPr marL="0" indent="0">
              <a:buNone/>
            </a:pPr>
            <a:r>
              <a:rPr lang="fr-BE" sz="2400" b="1" dirty="0">
                <a:solidFill>
                  <a:schemeClr val="accent4">
                    <a:lumMod val="50000"/>
                  </a:schemeClr>
                </a:solidFill>
                <a:sym typeface="Calibri"/>
              </a:rPr>
              <a:t>Exemple</a:t>
            </a:r>
            <a:r>
              <a:rPr lang="en-GB" sz="2400" b="1" dirty="0">
                <a:solidFill>
                  <a:schemeClr val="accent4">
                    <a:lumMod val="50000"/>
                  </a:schemeClr>
                </a:solidFill>
                <a:sym typeface="Calibri"/>
              </a:rPr>
              <a:t>:</a:t>
            </a:r>
          </a:p>
          <a:p>
            <a:pPr marL="0" indent="0">
              <a:buNone/>
            </a:pPr>
            <a:endParaRPr lang="en-GB" b="1" dirty="0">
              <a:sym typeface="Calibri"/>
            </a:endParaRPr>
          </a:p>
          <a:p>
            <a:pPr marL="0" indent="0">
              <a:buNone/>
            </a:pPr>
            <a:endParaRPr lang="en-US" sz="2800" dirty="0">
              <a:solidFill>
                <a:schemeClr val="accent4">
                  <a:lumMod val="50000"/>
                </a:schemeClr>
              </a:solidFill>
              <a:latin typeface="Calibri" panose="020F0502020204030204" pitchFamily="34" charset="0"/>
              <a:cs typeface="Calibri" panose="020F0502020204030204" pitchFamily="34" charset="0"/>
            </a:endParaRPr>
          </a:p>
          <a:p>
            <a:endParaRPr lang="en-GB" dirty="0"/>
          </a:p>
        </p:txBody>
      </p:sp>
      <p:sp>
        <p:nvSpPr>
          <p:cNvPr id="6" name="Title 3">
            <a:extLst>
              <a:ext uri="{FF2B5EF4-FFF2-40B4-BE49-F238E27FC236}">
                <a16:creationId xmlns:a16="http://schemas.microsoft.com/office/drawing/2014/main" id="{EF3B3A6C-5798-4216-9887-1014D24BB089}"/>
              </a:ext>
            </a:extLst>
          </p:cNvPr>
          <p:cNvSpPr txBox="1">
            <a:spLocks/>
          </p:cNvSpPr>
          <p:nvPr/>
        </p:nvSpPr>
        <p:spPr>
          <a:xfrm>
            <a:off x="-124460" y="164883"/>
            <a:ext cx="1924050" cy="1038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dirty="0">
                <a:solidFill>
                  <a:schemeClr val="bg1"/>
                </a:solidFill>
              </a:rPr>
              <a:t>Conseils</a:t>
            </a:r>
            <a:endParaRPr lang="en-GB" sz="3600" dirty="0">
              <a:solidFill>
                <a:schemeClr val="bg1"/>
              </a:solidFill>
            </a:endParaRPr>
          </a:p>
        </p:txBody>
      </p:sp>
      <p:pic>
        <p:nvPicPr>
          <p:cNvPr id="2" name="Picture 1">
            <a:extLst>
              <a:ext uri="{FF2B5EF4-FFF2-40B4-BE49-F238E27FC236}">
                <a16:creationId xmlns:a16="http://schemas.microsoft.com/office/drawing/2014/main" id="{A11AEBE1-0658-497F-A38E-5465300BA4DC}"/>
              </a:ext>
            </a:extLst>
          </p:cNvPr>
          <p:cNvPicPr>
            <a:picLocks noChangeAspect="1"/>
          </p:cNvPicPr>
          <p:nvPr/>
        </p:nvPicPr>
        <p:blipFill>
          <a:blip r:embed="rId4"/>
          <a:stretch>
            <a:fillRect/>
          </a:stretch>
        </p:blipFill>
        <p:spPr>
          <a:xfrm>
            <a:off x="1799590" y="2619569"/>
            <a:ext cx="9498034" cy="1618861"/>
          </a:xfrm>
          <a:prstGeom prst="rect">
            <a:avLst/>
          </a:prstGeom>
        </p:spPr>
      </p:pic>
      <p:pic>
        <p:nvPicPr>
          <p:cNvPr id="3" name="Picture 2">
            <a:extLst>
              <a:ext uri="{FF2B5EF4-FFF2-40B4-BE49-F238E27FC236}">
                <a16:creationId xmlns:a16="http://schemas.microsoft.com/office/drawing/2014/main" id="{CF95B801-E491-4C85-A991-8078E85672C8}"/>
              </a:ext>
            </a:extLst>
          </p:cNvPr>
          <p:cNvPicPr>
            <a:picLocks noChangeAspect="1"/>
          </p:cNvPicPr>
          <p:nvPr/>
        </p:nvPicPr>
        <p:blipFill>
          <a:blip r:embed="rId5"/>
          <a:stretch>
            <a:fillRect/>
          </a:stretch>
        </p:blipFill>
        <p:spPr>
          <a:xfrm>
            <a:off x="1799590" y="4629554"/>
            <a:ext cx="9498034" cy="1605152"/>
          </a:xfrm>
          <a:prstGeom prst="rect">
            <a:avLst/>
          </a:prstGeom>
        </p:spPr>
      </p:pic>
      <p:pic>
        <p:nvPicPr>
          <p:cNvPr id="8" name="Audio 7">
            <a:hlinkClick r:id="" action="ppaction://media"/>
            <a:extLst>
              <a:ext uri="{FF2B5EF4-FFF2-40B4-BE49-F238E27FC236}">
                <a16:creationId xmlns:a16="http://schemas.microsoft.com/office/drawing/2014/main" id="{4288A7A7-39CB-4C96-8B2A-7B9B8FDD4E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31114192"/>
      </p:ext>
    </p:extLst>
  </p:cSld>
  <p:clrMapOvr>
    <a:masterClrMapping/>
  </p:clrMapOvr>
  <mc:AlternateContent xmlns:mc="http://schemas.openxmlformats.org/markup-compatibility/2006">
    <mc:Choice xmlns:p14="http://schemas.microsoft.com/office/powerpoint/2010/main" Requires="p14">
      <p:transition spd="slow" p14:dur="2000" advTm="25276"/>
    </mc:Choice>
    <mc:Fallback>
      <p:transition spd="slow" advTm="25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5D3BC24-F90D-4886-99B2-316879E2872E}"/>
              </a:ext>
            </a:extLst>
          </p:cNvPr>
          <p:cNvSpPr>
            <a:spLocks noGrp="1"/>
          </p:cNvSpPr>
          <p:nvPr>
            <p:ph sz="half" idx="1"/>
          </p:nvPr>
        </p:nvSpPr>
        <p:spPr>
          <a:xfrm>
            <a:off x="1799591" y="409574"/>
            <a:ext cx="8363584" cy="6200776"/>
          </a:xfrm>
        </p:spPr>
        <p:txBody>
          <a:bodyPr>
            <a:normAutofit/>
          </a:bodyPr>
          <a:lstStyle/>
          <a:p>
            <a:pPr algn="just"/>
            <a:r>
              <a:rPr lang="fr-FR" sz="2000" b="1" dirty="0">
                <a:sym typeface="Calibri"/>
              </a:rPr>
              <a:t>Si vous trouvez une situation dans laquelle le score spécifique des </a:t>
            </a:r>
            <a:r>
              <a:rPr lang="fr-FR" sz="2000" b="1" dirty="0" err="1">
                <a:sym typeface="Calibri"/>
              </a:rPr>
              <a:t>AoRs</a:t>
            </a:r>
            <a:r>
              <a:rPr lang="fr-FR" sz="2000" b="1" dirty="0">
                <a:sym typeface="Calibri"/>
              </a:rPr>
              <a:t> est plus élevé</a:t>
            </a:r>
            <a:r>
              <a:rPr lang="en-GB" sz="2000" dirty="0">
                <a:sym typeface="Calibri"/>
              </a:rPr>
              <a:t>, </a:t>
            </a:r>
            <a:r>
              <a:rPr lang="fr-FR" sz="2000" b="1" dirty="0">
                <a:sym typeface="Calibri"/>
              </a:rPr>
              <a:t>vous devrez revoir </a:t>
            </a:r>
            <a:r>
              <a:rPr lang="fr-FR" sz="2000" dirty="0">
                <a:sym typeface="Calibri"/>
              </a:rPr>
              <a:t>l'unité d'analyse et </a:t>
            </a:r>
            <a:r>
              <a:rPr lang="fr-FR" sz="2000" b="1" dirty="0">
                <a:sym typeface="Calibri"/>
              </a:rPr>
              <a:t>parvenir à un consensus lors des ateliers d'analyse conjointe.</a:t>
            </a:r>
            <a:endParaRPr lang="en-GB" sz="2000" b="1" dirty="0">
              <a:sym typeface="Calibri"/>
            </a:endParaRPr>
          </a:p>
          <a:p>
            <a:pPr marL="0" indent="0">
              <a:buNone/>
            </a:pPr>
            <a:r>
              <a:rPr lang="fr-BE" sz="2000" b="1" dirty="0">
                <a:solidFill>
                  <a:schemeClr val="accent4">
                    <a:lumMod val="50000"/>
                  </a:schemeClr>
                </a:solidFill>
                <a:sym typeface="Calibri"/>
              </a:rPr>
              <a:t>Exemple</a:t>
            </a:r>
            <a:r>
              <a:rPr lang="en-GB" sz="2000" b="1" dirty="0">
                <a:solidFill>
                  <a:schemeClr val="accent4">
                    <a:lumMod val="50000"/>
                  </a:schemeClr>
                </a:solidFill>
                <a:sym typeface="Calibri"/>
              </a:rPr>
              <a:t>:</a:t>
            </a:r>
          </a:p>
          <a:p>
            <a:endParaRPr lang="en-GB" sz="2000" dirty="0">
              <a:sym typeface="Calibri"/>
            </a:endParaRPr>
          </a:p>
          <a:p>
            <a:pPr marL="0" indent="0">
              <a:buNone/>
            </a:pPr>
            <a:endParaRPr lang="en-GB" sz="2000" dirty="0">
              <a:sym typeface="Calibri"/>
            </a:endParaRPr>
          </a:p>
          <a:p>
            <a:pPr marL="0" indent="0">
              <a:buNone/>
            </a:pPr>
            <a:endParaRPr lang="en-GB" b="1" dirty="0">
              <a:sym typeface="Calibri"/>
            </a:endParaRPr>
          </a:p>
          <a:p>
            <a:pPr marL="0" indent="0">
              <a:buNone/>
            </a:pPr>
            <a:endParaRPr lang="en-US" sz="2800" dirty="0">
              <a:solidFill>
                <a:schemeClr val="accent4">
                  <a:lumMod val="50000"/>
                </a:schemeClr>
              </a:solidFill>
              <a:latin typeface="Calibri" panose="020F0502020204030204" pitchFamily="34" charset="0"/>
              <a:cs typeface="Calibri" panose="020F0502020204030204" pitchFamily="34" charset="0"/>
            </a:endParaRPr>
          </a:p>
          <a:p>
            <a:endParaRPr lang="en-GB" dirty="0"/>
          </a:p>
        </p:txBody>
      </p:sp>
      <p:sp>
        <p:nvSpPr>
          <p:cNvPr id="6" name="Title 3">
            <a:extLst>
              <a:ext uri="{FF2B5EF4-FFF2-40B4-BE49-F238E27FC236}">
                <a16:creationId xmlns:a16="http://schemas.microsoft.com/office/drawing/2014/main" id="{EF3B3A6C-5798-4216-9887-1014D24BB089}"/>
              </a:ext>
            </a:extLst>
          </p:cNvPr>
          <p:cNvSpPr txBox="1">
            <a:spLocks/>
          </p:cNvSpPr>
          <p:nvPr/>
        </p:nvSpPr>
        <p:spPr>
          <a:xfrm>
            <a:off x="-124460" y="164883"/>
            <a:ext cx="1924050" cy="1038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dirty="0">
                <a:solidFill>
                  <a:schemeClr val="bg1"/>
                </a:solidFill>
              </a:rPr>
              <a:t>Conseils</a:t>
            </a:r>
            <a:endParaRPr lang="en-GB" sz="3600" dirty="0">
              <a:solidFill>
                <a:schemeClr val="bg1"/>
              </a:solidFill>
            </a:endParaRPr>
          </a:p>
        </p:txBody>
      </p:sp>
      <p:pic>
        <p:nvPicPr>
          <p:cNvPr id="4" name="Picture 3">
            <a:extLst>
              <a:ext uri="{FF2B5EF4-FFF2-40B4-BE49-F238E27FC236}">
                <a16:creationId xmlns:a16="http://schemas.microsoft.com/office/drawing/2014/main" id="{63B192A5-20B2-4B6C-879F-DF8A5DA7480D}"/>
              </a:ext>
            </a:extLst>
          </p:cNvPr>
          <p:cNvPicPr>
            <a:picLocks noChangeAspect="1"/>
          </p:cNvPicPr>
          <p:nvPr/>
        </p:nvPicPr>
        <p:blipFill>
          <a:blip r:embed="rId4"/>
          <a:stretch>
            <a:fillRect/>
          </a:stretch>
        </p:blipFill>
        <p:spPr>
          <a:xfrm>
            <a:off x="1799590" y="2333625"/>
            <a:ext cx="9630432" cy="1641427"/>
          </a:xfrm>
          <a:prstGeom prst="rect">
            <a:avLst/>
          </a:prstGeom>
        </p:spPr>
      </p:pic>
      <p:pic>
        <p:nvPicPr>
          <p:cNvPr id="7" name="Picture 6">
            <a:extLst>
              <a:ext uri="{FF2B5EF4-FFF2-40B4-BE49-F238E27FC236}">
                <a16:creationId xmlns:a16="http://schemas.microsoft.com/office/drawing/2014/main" id="{C69D8B12-B4E8-4E94-86AE-A1BDCF88D367}"/>
              </a:ext>
            </a:extLst>
          </p:cNvPr>
          <p:cNvPicPr>
            <a:picLocks noChangeAspect="1"/>
          </p:cNvPicPr>
          <p:nvPr/>
        </p:nvPicPr>
        <p:blipFill>
          <a:blip r:embed="rId5"/>
          <a:stretch>
            <a:fillRect/>
          </a:stretch>
        </p:blipFill>
        <p:spPr>
          <a:xfrm>
            <a:off x="1799590" y="4298797"/>
            <a:ext cx="9630432" cy="1627527"/>
          </a:xfrm>
          <a:prstGeom prst="rect">
            <a:avLst/>
          </a:prstGeom>
        </p:spPr>
      </p:pic>
      <p:pic>
        <p:nvPicPr>
          <p:cNvPr id="12" name="Audio 11">
            <a:hlinkClick r:id="" action="ppaction://media"/>
            <a:extLst>
              <a:ext uri="{FF2B5EF4-FFF2-40B4-BE49-F238E27FC236}">
                <a16:creationId xmlns:a16="http://schemas.microsoft.com/office/drawing/2014/main" id="{0036C665-80A7-43DE-8D97-718FB5E89E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24228678"/>
      </p:ext>
    </p:extLst>
  </p:cSld>
  <p:clrMapOvr>
    <a:masterClrMapping/>
  </p:clrMapOvr>
  <mc:AlternateContent xmlns:mc="http://schemas.openxmlformats.org/markup-compatibility/2006">
    <mc:Choice xmlns:p14="http://schemas.microsoft.com/office/powerpoint/2010/main" Requires="p14">
      <p:transition spd="slow" p14:dur="2000" advTm="27082"/>
    </mc:Choice>
    <mc:Fallback>
      <p:transition spd="slow" advTm="27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5D3BC24-F90D-4886-99B2-316879E2872E}"/>
              </a:ext>
            </a:extLst>
          </p:cNvPr>
          <p:cNvSpPr>
            <a:spLocks noGrp="1"/>
          </p:cNvSpPr>
          <p:nvPr>
            <p:ph sz="half" idx="1"/>
          </p:nvPr>
        </p:nvSpPr>
        <p:spPr>
          <a:xfrm>
            <a:off x="1799591" y="409575"/>
            <a:ext cx="9173210" cy="5680782"/>
          </a:xfrm>
        </p:spPr>
        <p:txBody>
          <a:bodyPr>
            <a:normAutofit/>
          </a:bodyPr>
          <a:lstStyle/>
          <a:p>
            <a:pPr marL="0" indent="0">
              <a:buNone/>
            </a:pPr>
            <a:endParaRPr lang="en-US" sz="2400" dirty="0"/>
          </a:p>
          <a:p>
            <a:r>
              <a:rPr lang="fr-FR" sz="2000" dirty="0">
                <a:sym typeface="Calibri"/>
              </a:rPr>
              <a:t>Echelle de sévérité </a:t>
            </a:r>
            <a:r>
              <a:rPr lang="fr-FR" sz="2000" i="1" dirty="0">
                <a:sym typeface="Calibri"/>
              </a:rPr>
              <a:t>globale</a:t>
            </a:r>
            <a:r>
              <a:rPr lang="fr-FR" sz="2000" dirty="0">
                <a:sym typeface="Calibri"/>
              </a:rPr>
              <a:t> pour la protection</a:t>
            </a:r>
            <a:endParaRPr lang="en-US" sz="2800" i="1" dirty="0">
              <a:solidFill>
                <a:schemeClr val="accent4">
                  <a:lumMod val="50000"/>
                </a:schemeClr>
              </a:solidFill>
              <a:latin typeface="Calibri" panose="020F0502020204030204" pitchFamily="34" charset="0"/>
              <a:cs typeface="Calibri" panose="020F0502020204030204" pitchFamily="34" charset="0"/>
            </a:endParaRPr>
          </a:p>
          <a:p>
            <a:endParaRPr lang="en-GB" dirty="0"/>
          </a:p>
        </p:txBody>
      </p:sp>
      <p:sp>
        <p:nvSpPr>
          <p:cNvPr id="6" name="Title 3">
            <a:extLst>
              <a:ext uri="{FF2B5EF4-FFF2-40B4-BE49-F238E27FC236}">
                <a16:creationId xmlns:a16="http://schemas.microsoft.com/office/drawing/2014/main" id="{EF3B3A6C-5798-4216-9887-1014D24BB089}"/>
              </a:ext>
            </a:extLst>
          </p:cNvPr>
          <p:cNvSpPr txBox="1">
            <a:spLocks/>
          </p:cNvSpPr>
          <p:nvPr/>
        </p:nvSpPr>
        <p:spPr>
          <a:xfrm>
            <a:off x="-124460" y="164883"/>
            <a:ext cx="1924050" cy="1038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err="1">
                <a:solidFill>
                  <a:schemeClr val="bg1"/>
                </a:solidFill>
              </a:rPr>
              <a:t>Exemples</a:t>
            </a:r>
            <a:endParaRPr lang="en-GB" sz="3200" dirty="0">
              <a:solidFill>
                <a:schemeClr val="bg1"/>
              </a:solidFill>
            </a:endParaRPr>
          </a:p>
        </p:txBody>
      </p:sp>
      <p:pic>
        <p:nvPicPr>
          <p:cNvPr id="3" name="Picture 2">
            <a:extLst>
              <a:ext uri="{FF2B5EF4-FFF2-40B4-BE49-F238E27FC236}">
                <a16:creationId xmlns:a16="http://schemas.microsoft.com/office/drawing/2014/main" id="{9F6542B8-71F7-4C7D-A4ED-77AF24508C93}"/>
              </a:ext>
            </a:extLst>
          </p:cNvPr>
          <p:cNvPicPr>
            <a:picLocks noChangeAspect="1"/>
          </p:cNvPicPr>
          <p:nvPr/>
        </p:nvPicPr>
        <p:blipFill>
          <a:blip r:embed="rId4"/>
          <a:stretch>
            <a:fillRect/>
          </a:stretch>
        </p:blipFill>
        <p:spPr>
          <a:xfrm>
            <a:off x="1866265" y="1685925"/>
            <a:ext cx="9201547" cy="4228944"/>
          </a:xfrm>
          <a:prstGeom prst="rect">
            <a:avLst/>
          </a:prstGeom>
        </p:spPr>
      </p:pic>
      <p:pic>
        <p:nvPicPr>
          <p:cNvPr id="2" name="Audio 1">
            <a:hlinkClick r:id="" action="ppaction://media"/>
            <a:extLst>
              <a:ext uri="{FF2B5EF4-FFF2-40B4-BE49-F238E27FC236}">
                <a16:creationId xmlns:a16="http://schemas.microsoft.com/office/drawing/2014/main" id="{107E7189-343A-49BB-89B0-3F53BC7273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89508326"/>
      </p:ext>
    </p:extLst>
  </p:cSld>
  <p:clrMapOvr>
    <a:masterClrMapping/>
  </p:clrMapOvr>
  <mc:AlternateContent xmlns:mc="http://schemas.openxmlformats.org/markup-compatibility/2006">
    <mc:Choice xmlns:p14="http://schemas.microsoft.com/office/powerpoint/2010/main" Requires="p14">
      <p:transition spd="slow" p14:dur="2000" advTm="12656"/>
    </mc:Choice>
    <mc:Fallback>
      <p:transition spd="slow" advTm="12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5D3BC24-F90D-4886-99B2-316879E2872E}"/>
              </a:ext>
            </a:extLst>
          </p:cNvPr>
          <p:cNvSpPr>
            <a:spLocks noGrp="1"/>
          </p:cNvSpPr>
          <p:nvPr>
            <p:ph sz="half" idx="1"/>
          </p:nvPr>
        </p:nvSpPr>
        <p:spPr>
          <a:xfrm>
            <a:off x="1799591" y="409575"/>
            <a:ext cx="9173210" cy="5680782"/>
          </a:xfrm>
        </p:spPr>
        <p:txBody>
          <a:bodyPr>
            <a:normAutofit/>
          </a:bodyPr>
          <a:lstStyle/>
          <a:p>
            <a:pPr marL="0" indent="0">
              <a:buNone/>
            </a:pPr>
            <a:endParaRPr lang="en-US" sz="2400" dirty="0"/>
          </a:p>
          <a:p>
            <a:r>
              <a:rPr lang="fr-FR" sz="2000" dirty="0">
                <a:sym typeface="Calibri"/>
              </a:rPr>
              <a:t>Echelle de sévérité </a:t>
            </a:r>
            <a:r>
              <a:rPr lang="fr-FR" sz="2000" i="1" dirty="0">
                <a:sym typeface="Calibri"/>
              </a:rPr>
              <a:t>spécifique aux </a:t>
            </a:r>
            <a:r>
              <a:rPr lang="fr-FR" sz="2000" i="1" dirty="0" err="1">
                <a:sym typeface="Calibri"/>
              </a:rPr>
              <a:t>AoRs</a:t>
            </a:r>
            <a:endParaRPr lang="en-US" sz="2000" i="1" dirty="0">
              <a:solidFill>
                <a:schemeClr val="accent4">
                  <a:lumMod val="50000"/>
                </a:schemeClr>
              </a:solidFill>
              <a:latin typeface="Calibri" panose="020F0502020204030204" pitchFamily="34" charset="0"/>
              <a:cs typeface="Calibri" panose="020F0502020204030204" pitchFamily="34" charset="0"/>
            </a:endParaRPr>
          </a:p>
          <a:p>
            <a:endParaRPr lang="en-GB" sz="1800" dirty="0">
              <a:sym typeface="Calibri"/>
            </a:endParaRPr>
          </a:p>
          <a:p>
            <a:pPr marL="0" indent="0">
              <a:buNone/>
            </a:pPr>
            <a:endParaRPr lang="en-GB" sz="2000" dirty="0">
              <a:sym typeface="Calibri"/>
            </a:endParaRPr>
          </a:p>
          <a:p>
            <a:pPr marL="0" indent="0">
              <a:buNone/>
            </a:pPr>
            <a:endParaRPr lang="en-GB" b="1" dirty="0">
              <a:sym typeface="Calibri"/>
            </a:endParaRPr>
          </a:p>
          <a:p>
            <a:pPr marL="0" indent="0">
              <a:buNone/>
            </a:pPr>
            <a:r>
              <a:rPr lang="en-US" sz="2800" dirty="0">
                <a:solidFill>
                  <a:schemeClr val="accent4">
                    <a:lumMod val="50000"/>
                  </a:schemeClr>
                </a:solidFill>
                <a:latin typeface="Calibri" panose="020F0502020204030204" pitchFamily="34" charset="0"/>
                <a:cs typeface="Calibri" panose="020F0502020204030204" pitchFamily="34" charset="0"/>
              </a:rPr>
              <a:t>   </a:t>
            </a:r>
          </a:p>
          <a:p>
            <a:endParaRPr lang="en-GB" dirty="0"/>
          </a:p>
        </p:txBody>
      </p:sp>
      <p:sp>
        <p:nvSpPr>
          <p:cNvPr id="6" name="Title 3">
            <a:extLst>
              <a:ext uri="{FF2B5EF4-FFF2-40B4-BE49-F238E27FC236}">
                <a16:creationId xmlns:a16="http://schemas.microsoft.com/office/drawing/2014/main" id="{EF3B3A6C-5798-4216-9887-1014D24BB089}"/>
              </a:ext>
            </a:extLst>
          </p:cNvPr>
          <p:cNvSpPr txBox="1">
            <a:spLocks/>
          </p:cNvSpPr>
          <p:nvPr/>
        </p:nvSpPr>
        <p:spPr>
          <a:xfrm>
            <a:off x="-124460" y="164883"/>
            <a:ext cx="1924050" cy="10381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4"/>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dirty="0" err="1">
                <a:solidFill>
                  <a:schemeClr val="bg1"/>
                </a:solidFill>
              </a:rPr>
              <a:t>Exemples</a:t>
            </a:r>
            <a:endParaRPr lang="en-GB" sz="3200" dirty="0">
              <a:solidFill>
                <a:schemeClr val="bg1"/>
              </a:solidFill>
            </a:endParaRPr>
          </a:p>
        </p:txBody>
      </p:sp>
      <p:pic>
        <p:nvPicPr>
          <p:cNvPr id="7" name="Picture 6">
            <a:extLst>
              <a:ext uri="{FF2B5EF4-FFF2-40B4-BE49-F238E27FC236}">
                <a16:creationId xmlns:a16="http://schemas.microsoft.com/office/drawing/2014/main" id="{D1CE699F-2919-4156-BC71-C6F41E1EB7A9}"/>
              </a:ext>
            </a:extLst>
          </p:cNvPr>
          <p:cNvPicPr>
            <a:picLocks noChangeAspect="1"/>
          </p:cNvPicPr>
          <p:nvPr/>
        </p:nvPicPr>
        <p:blipFill>
          <a:blip r:embed="rId4"/>
          <a:stretch>
            <a:fillRect/>
          </a:stretch>
        </p:blipFill>
        <p:spPr>
          <a:xfrm>
            <a:off x="1885315" y="2042874"/>
            <a:ext cx="9449436" cy="3738238"/>
          </a:xfrm>
          <a:prstGeom prst="rect">
            <a:avLst/>
          </a:prstGeom>
        </p:spPr>
      </p:pic>
      <p:pic>
        <p:nvPicPr>
          <p:cNvPr id="4" name="Audio 3">
            <a:hlinkClick r:id="" action="ppaction://media"/>
            <a:extLst>
              <a:ext uri="{FF2B5EF4-FFF2-40B4-BE49-F238E27FC236}">
                <a16:creationId xmlns:a16="http://schemas.microsoft.com/office/drawing/2014/main" id="{860FA151-3484-4679-8BE7-CE02D18B23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78063286"/>
      </p:ext>
    </p:extLst>
  </p:cSld>
  <p:clrMapOvr>
    <a:masterClrMapping/>
  </p:clrMapOvr>
  <mc:AlternateContent xmlns:mc="http://schemas.openxmlformats.org/markup-compatibility/2006">
    <mc:Choice xmlns:p14="http://schemas.microsoft.com/office/powerpoint/2010/main" Requires="p14">
      <p:transition spd="slow" p14:dur="2000" advTm="13550"/>
    </mc:Choice>
    <mc:Fallback>
      <p:transition spd="slow" advTm="13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7E558-E6E3-EB46-B435-88FC2E611ADF}"/>
              </a:ext>
            </a:extLst>
          </p:cNvPr>
          <p:cNvSpPr>
            <a:spLocks noGrp="1"/>
          </p:cNvSpPr>
          <p:nvPr>
            <p:ph type="title"/>
          </p:nvPr>
        </p:nvSpPr>
        <p:spPr>
          <a:xfrm>
            <a:off x="416801" y="1981200"/>
            <a:ext cx="6155449" cy="3043683"/>
          </a:xfrm>
        </p:spPr>
        <p:txBody>
          <a:bodyPr>
            <a:normAutofit fontScale="90000"/>
          </a:bodyPr>
          <a:lstStyle/>
          <a:p>
            <a:r>
              <a:rPr lang="en-GB" sz="2200" b="0" dirty="0">
                <a:solidFill>
                  <a:schemeClr val="tx1"/>
                </a:solidFill>
                <a:latin typeface="Calibri Light" panose="020F0302020204030204" pitchFamily="34" charset="0"/>
                <a:cs typeface="Calibri Light" panose="020F0302020204030204" pitchFamily="34" charset="0"/>
              </a:rPr>
              <a:t>Fin du module 2 du guide du HPC:</a:t>
            </a:r>
            <a:br>
              <a:rPr lang="en-GB" sz="2200" b="0" dirty="0">
                <a:solidFill>
                  <a:schemeClr val="tx1"/>
                </a:solidFill>
                <a:latin typeface="Calibri Light" panose="020F0302020204030204" pitchFamily="34" charset="0"/>
                <a:cs typeface="Calibri Light" panose="020F0302020204030204" pitchFamily="34" charset="0"/>
              </a:rPr>
            </a:br>
            <a:br>
              <a:rPr lang="en-GB" b="0" dirty="0">
                <a:solidFill>
                  <a:schemeClr val="tx1"/>
                </a:solidFill>
                <a:latin typeface="Calibri Light" panose="020F0302020204030204" pitchFamily="34" charset="0"/>
                <a:cs typeface="Calibri Light" panose="020F0302020204030204" pitchFamily="34" charset="0"/>
              </a:rPr>
            </a:br>
            <a:r>
              <a:rPr lang="fr-BE" sz="2200" i="1" dirty="0">
                <a:solidFill>
                  <a:schemeClr val="tx1"/>
                </a:solidFill>
                <a:latin typeface="Calibri Light" panose="020F0302020204030204" pitchFamily="34" charset="0"/>
                <a:cs typeface="Calibri Light" panose="020F0302020204030204" pitchFamily="34" charset="0"/>
              </a:rPr>
              <a:t>Qu’est-ce qu’une échelle de sévérité de protection et comment est-elle produite?</a:t>
            </a:r>
            <a:br>
              <a:rPr lang="fr-BE" i="1" dirty="0">
                <a:solidFill>
                  <a:schemeClr val="tx1"/>
                </a:solidFill>
                <a:latin typeface="Calibri Light" panose="020F0302020204030204" pitchFamily="34" charset="0"/>
                <a:cs typeface="Calibri Light" panose="020F0302020204030204" pitchFamily="34" charset="0"/>
              </a:rPr>
            </a:br>
            <a:br>
              <a:rPr lang="en-GB" b="0" i="1" dirty="0">
                <a:solidFill>
                  <a:schemeClr val="tx1"/>
                </a:solidFill>
                <a:latin typeface="Calibri Light" panose="020F0302020204030204" pitchFamily="34" charset="0"/>
                <a:cs typeface="Calibri Light" panose="020F0302020204030204" pitchFamily="34" charset="0"/>
              </a:rPr>
            </a:br>
            <a:r>
              <a:rPr lang="fr-FR" sz="2200" b="0" dirty="0">
                <a:solidFill>
                  <a:schemeClr val="tx1"/>
                </a:solidFill>
                <a:latin typeface="Calibri Light" panose="020F0302020204030204" pitchFamily="34" charset="0"/>
                <a:cs typeface="Calibri Light" panose="020F0302020204030204" pitchFamily="34" charset="0"/>
              </a:rPr>
              <a:t>Nous vous invitons maintenant à parcourir les modules suivants. </a:t>
            </a:r>
            <a:br>
              <a:rPr lang="fr-FR" sz="2200" b="0" dirty="0">
                <a:solidFill>
                  <a:schemeClr val="tx1"/>
                </a:solidFill>
                <a:latin typeface="Calibri Light" panose="020F0302020204030204" pitchFamily="34" charset="0"/>
                <a:cs typeface="Calibri Light" panose="020F0302020204030204" pitchFamily="34" charset="0"/>
              </a:rPr>
            </a:br>
            <a:r>
              <a:rPr lang="fr-FR" sz="2200" b="0" dirty="0">
                <a:solidFill>
                  <a:schemeClr val="tx1"/>
                </a:solidFill>
                <a:latin typeface="Calibri Light" panose="020F0302020204030204" pitchFamily="34" charset="0"/>
                <a:cs typeface="Calibri Light" panose="020F0302020204030204" pitchFamily="34" charset="0"/>
              </a:rPr>
              <a:t>Merci de votre attention.</a:t>
            </a:r>
            <a:br>
              <a:rPr lang="fr-FR" sz="2200" b="0" dirty="0">
                <a:solidFill>
                  <a:schemeClr val="tx1"/>
                </a:solidFill>
                <a:latin typeface="Calibri Light" panose="020F0302020204030204" pitchFamily="34" charset="0"/>
                <a:cs typeface="Calibri Light" panose="020F0302020204030204" pitchFamily="34" charset="0"/>
              </a:rPr>
            </a:br>
            <a:br>
              <a:rPr lang="en-US" sz="2200" dirty="0"/>
            </a:br>
            <a:endParaRPr lang="en-JO" sz="2200" dirty="0"/>
          </a:p>
        </p:txBody>
      </p:sp>
      <p:sp>
        <p:nvSpPr>
          <p:cNvPr id="3" name="Title 1">
            <a:extLst>
              <a:ext uri="{FF2B5EF4-FFF2-40B4-BE49-F238E27FC236}">
                <a16:creationId xmlns:a16="http://schemas.microsoft.com/office/drawing/2014/main" id="{29D204DD-12D4-294C-9366-00CD5550D704}"/>
              </a:ext>
            </a:extLst>
          </p:cNvPr>
          <p:cNvSpPr txBox="1">
            <a:spLocks/>
          </p:cNvSpPr>
          <p:nvPr/>
        </p:nvSpPr>
        <p:spPr>
          <a:xfrm>
            <a:off x="416801" y="1414272"/>
            <a:ext cx="8626098" cy="38892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FF0000"/>
                </a:solidFill>
                <a:latin typeface="+mn-lt"/>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5400" dirty="0"/>
          </a:p>
        </p:txBody>
      </p:sp>
      <p:pic>
        <p:nvPicPr>
          <p:cNvPr id="9" name="Audio 8">
            <a:hlinkClick r:id="" action="ppaction://media"/>
            <a:extLst>
              <a:ext uri="{FF2B5EF4-FFF2-40B4-BE49-F238E27FC236}">
                <a16:creationId xmlns:a16="http://schemas.microsoft.com/office/drawing/2014/main" id="{9E8A8BC2-3785-47EC-A2CC-AFAFF5DD19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88256358"/>
      </p:ext>
    </p:extLst>
  </p:cSld>
  <p:clrMapOvr>
    <a:masterClrMapping/>
  </p:clrMapOvr>
  <mc:AlternateContent xmlns:mc="http://schemas.openxmlformats.org/markup-compatibility/2006">
    <mc:Choice xmlns:p14="http://schemas.microsoft.com/office/powerpoint/2010/main" Requires="p14">
      <p:transition spd="slow" p14:dur="2000" advTm="13663"/>
    </mc:Choice>
    <mc:Fallback>
      <p:transition spd="slow" advTm="1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74AB4-F928-4FDE-B0A4-6EA3436AB643}"/>
              </a:ext>
            </a:extLst>
          </p:cNvPr>
          <p:cNvSpPr>
            <a:spLocks noGrp="1"/>
          </p:cNvSpPr>
          <p:nvPr>
            <p:ph type="title"/>
          </p:nvPr>
        </p:nvSpPr>
        <p:spPr>
          <a:xfrm>
            <a:off x="2832477" y="476941"/>
            <a:ext cx="8626098" cy="1066110"/>
          </a:xfrm>
        </p:spPr>
        <p:txBody>
          <a:bodyPr>
            <a:normAutofit fontScale="90000"/>
          </a:bodyPr>
          <a:lstStyle/>
          <a:p>
            <a:pPr algn="ctr"/>
            <a:r>
              <a:rPr lang="fr-BE" dirty="0"/>
              <a:t>Qu’est-ce</a:t>
            </a:r>
            <a:r>
              <a:rPr lang="en-GB" dirty="0"/>
              <a:t> </a:t>
            </a:r>
            <a:r>
              <a:rPr lang="en-GB" dirty="0" err="1"/>
              <a:t>qu’une</a:t>
            </a:r>
            <a:r>
              <a:rPr lang="en-GB" dirty="0"/>
              <a:t> </a:t>
            </a:r>
            <a:r>
              <a:rPr lang="fr-FR" dirty="0"/>
              <a:t>é</a:t>
            </a:r>
            <a:r>
              <a:rPr lang="fr-BE" dirty="0" err="1"/>
              <a:t>chelle</a:t>
            </a:r>
            <a:r>
              <a:rPr lang="en-GB" dirty="0"/>
              <a:t> de s</a:t>
            </a:r>
            <a:r>
              <a:rPr lang="fr-FR" dirty="0"/>
              <a:t>é</a:t>
            </a:r>
            <a:r>
              <a:rPr lang="en-GB" dirty="0"/>
              <a:t>v</a:t>
            </a:r>
            <a:r>
              <a:rPr lang="fr-FR" dirty="0"/>
              <a:t>é</a:t>
            </a:r>
            <a:r>
              <a:rPr lang="en-GB" dirty="0" err="1"/>
              <a:t>rit</a:t>
            </a:r>
            <a:r>
              <a:rPr lang="fr-FR" dirty="0"/>
              <a:t>é</a:t>
            </a:r>
            <a:r>
              <a:rPr lang="en-GB" dirty="0"/>
              <a:t> pour la protection?</a:t>
            </a:r>
            <a:br>
              <a:rPr lang="en-GB" dirty="0"/>
            </a:br>
            <a:endParaRPr lang="en-GB" sz="4900" dirty="0"/>
          </a:p>
        </p:txBody>
      </p:sp>
      <p:sp>
        <p:nvSpPr>
          <p:cNvPr id="4" name="Content Placeholder 3">
            <a:extLst>
              <a:ext uri="{FF2B5EF4-FFF2-40B4-BE49-F238E27FC236}">
                <a16:creationId xmlns:a16="http://schemas.microsoft.com/office/drawing/2014/main" id="{7054001B-D505-4452-B16A-D67D5DEE1353}"/>
              </a:ext>
            </a:extLst>
          </p:cNvPr>
          <p:cNvSpPr>
            <a:spLocks noGrp="1"/>
          </p:cNvSpPr>
          <p:nvPr>
            <p:ph idx="1"/>
          </p:nvPr>
        </p:nvSpPr>
        <p:spPr>
          <a:xfrm>
            <a:off x="2832477" y="1543051"/>
            <a:ext cx="8626098" cy="4757738"/>
          </a:xfrm>
        </p:spPr>
        <p:txBody>
          <a:bodyPr>
            <a:normAutofit/>
          </a:bodyPr>
          <a:lstStyle/>
          <a:p>
            <a:pPr marL="0" indent="0">
              <a:buNone/>
            </a:pPr>
            <a:endParaRPr lang="en-GB" dirty="0"/>
          </a:p>
          <a:p>
            <a:pPr algn="just"/>
            <a:r>
              <a:rPr lang="fr-FR" dirty="0"/>
              <a:t>Les acteurs de la protection utilisent l'échelle de sévérité comme outil de mesure pour </a:t>
            </a:r>
            <a:r>
              <a:rPr lang="fr-FR" b="1" dirty="0"/>
              <a:t>noter et identifier les zones géographiques les plus touchées par la crise</a:t>
            </a:r>
            <a:r>
              <a:rPr lang="fr-FR" dirty="0"/>
              <a:t>. Le classement de sévérité utilisé par le Cluster Protection est le même que l'échelle de sévérité intersectorielle JIAF (niveaux 1 à 5).</a:t>
            </a:r>
            <a:endParaRPr lang="en-GB" dirty="0"/>
          </a:p>
          <a:p>
            <a:pPr marL="0" indent="0">
              <a:buNone/>
            </a:pPr>
            <a:endParaRPr lang="en-US" dirty="0"/>
          </a:p>
          <a:p>
            <a:endParaRPr lang="en-GB" dirty="0"/>
          </a:p>
        </p:txBody>
      </p:sp>
      <p:sp>
        <p:nvSpPr>
          <p:cNvPr id="5" name="Title 2">
            <a:extLst>
              <a:ext uri="{FF2B5EF4-FFF2-40B4-BE49-F238E27FC236}">
                <a16:creationId xmlns:a16="http://schemas.microsoft.com/office/drawing/2014/main" id="{67C3B184-FBBB-46E8-8D22-5D5B443A6A60}"/>
              </a:ext>
            </a:extLst>
          </p:cNvPr>
          <p:cNvSpPr txBox="1">
            <a:spLocks/>
          </p:cNvSpPr>
          <p:nvPr/>
        </p:nvSpPr>
        <p:spPr>
          <a:xfrm>
            <a:off x="85725" y="365125"/>
            <a:ext cx="2333625" cy="151764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a:solidFill>
                  <a:schemeClr val="bg1"/>
                </a:solidFill>
              </a:rPr>
              <a:t>Q&amp;A </a:t>
            </a:r>
          </a:p>
          <a:p>
            <a:pPr algn="ctr"/>
            <a:r>
              <a:rPr lang="en-US" sz="2800" dirty="0">
                <a:solidFill>
                  <a:schemeClr val="bg1"/>
                </a:solidFill>
              </a:rPr>
              <a:t>Echelle de </a:t>
            </a:r>
            <a:r>
              <a:rPr lang="fr-BE" sz="2800" dirty="0">
                <a:solidFill>
                  <a:schemeClr val="bg1"/>
                </a:solidFill>
              </a:rPr>
              <a:t>sévérité</a:t>
            </a:r>
            <a:r>
              <a:rPr lang="en-US" sz="2800" dirty="0">
                <a:solidFill>
                  <a:schemeClr val="bg1"/>
                </a:solidFill>
              </a:rPr>
              <a:t> pour la protection </a:t>
            </a:r>
            <a:br>
              <a:rPr lang="en-US" sz="2800" dirty="0">
                <a:solidFill>
                  <a:schemeClr val="bg1"/>
                </a:solidFill>
              </a:rPr>
            </a:br>
            <a:endParaRPr lang="en-GB" sz="2800" dirty="0">
              <a:solidFill>
                <a:schemeClr val="bg1"/>
              </a:solidFill>
            </a:endParaRPr>
          </a:p>
        </p:txBody>
      </p:sp>
      <p:pic>
        <p:nvPicPr>
          <p:cNvPr id="8" name="Audio 7">
            <a:hlinkClick r:id="" action="ppaction://media"/>
            <a:extLst>
              <a:ext uri="{FF2B5EF4-FFF2-40B4-BE49-F238E27FC236}">
                <a16:creationId xmlns:a16="http://schemas.microsoft.com/office/drawing/2014/main" id="{983F3BAA-F3A0-4E9B-846C-47C56AAB0F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63979852"/>
      </p:ext>
    </p:extLst>
  </p:cSld>
  <p:clrMapOvr>
    <a:masterClrMapping/>
  </p:clrMapOvr>
  <mc:AlternateContent xmlns:mc="http://schemas.openxmlformats.org/markup-compatibility/2006">
    <mc:Choice xmlns:p14="http://schemas.microsoft.com/office/powerpoint/2010/main" Requires="p14">
      <p:transition spd="slow" p14:dur="2000" advTm="23000"/>
    </mc:Choice>
    <mc:Fallback>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74AB4-F928-4FDE-B0A4-6EA3436AB643}"/>
              </a:ext>
            </a:extLst>
          </p:cNvPr>
          <p:cNvSpPr>
            <a:spLocks noGrp="1"/>
          </p:cNvSpPr>
          <p:nvPr>
            <p:ph type="title"/>
          </p:nvPr>
        </p:nvSpPr>
        <p:spPr>
          <a:xfrm>
            <a:off x="2899152" y="1019175"/>
            <a:ext cx="8626098" cy="863599"/>
          </a:xfrm>
        </p:spPr>
        <p:txBody>
          <a:bodyPr>
            <a:normAutofit fontScale="90000"/>
          </a:bodyPr>
          <a:lstStyle/>
          <a:p>
            <a:pPr algn="ctr"/>
            <a:r>
              <a:rPr lang="fr-BE" dirty="0"/>
              <a:t>Quelle est l’échelle de sévérité </a:t>
            </a:r>
            <a:r>
              <a:rPr lang="fr-BE" i="1" dirty="0"/>
              <a:t>globale </a:t>
            </a:r>
            <a:r>
              <a:rPr lang="fr-BE" dirty="0"/>
              <a:t>pour la protection</a:t>
            </a:r>
            <a:r>
              <a:rPr lang="en-GB" dirty="0"/>
              <a:t>?</a:t>
            </a:r>
            <a:br>
              <a:rPr lang="en-GB" dirty="0"/>
            </a:br>
            <a:br>
              <a:rPr lang="en-GB" dirty="0"/>
            </a:br>
            <a:endParaRPr lang="en-GB" sz="4900" dirty="0"/>
          </a:p>
        </p:txBody>
      </p:sp>
      <p:sp>
        <p:nvSpPr>
          <p:cNvPr id="4" name="Content Placeholder 3">
            <a:extLst>
              <a:ext uri="{FF2B5EF4-FFF2-40B4-BE49-F238E27FC236}">
                <a16:creationId xmlns:a16="http://schemas.microsoft.com/office/drawing/2014/main" id="{7054001B-D505-4452-B16A-D67D5DEE1353}"/>
              </a:ext>
            </a:extLst>
          </p:cNvPr>
          <p:cNvSpPr>
            <a:spLocks noGrp="1"/>
          </p:cNvSpPr>
          <p:nvPr>
            <p:ph idx="1"/>
          </p:nvPr>
        </p:nvSpPr>
        <p:spPr>
          <a:xfrm>
            <a:off x="2832477" y="1543051"/>
            <a:ext cx="8626098" cy="4757738"/>
          </a:xfrm>
        </p:spPr>
        <p:txBody>
          <a:bodyPr>
            <a:normAutofit/>
          </a:bodyPr>
          <a:lstStyle/>
          <a:p>
            <a:pPr marL="0" indent="0">
              <a:buNone/>
            </a:pPr>
            <a:endParaRPr lang="en-GB" dirty="0"/>
          </a:p>
          <a:p>
            <a:pPr algn="just"/>
            <a:r>
              <a:rPr lang="fr-FR" dirty="0"/>
              <a:t>L'échelle de sévérité globale est le score de sévérité pour une zone donnée pour l'ensemble du Cluster Protection - y compris les domaines de responsabilité (</a:t>
            </a:r>
            <a:r>
              <a:rPr lang="fr-FR" dirty="0" err="1"/>
              <a:t>AoRs</a:t>
            </a:r>
            <a:r>
              <a:rPr lang="fr-FR" dirty="0"/>
              <a:t>), basé sur les indicateurs de Protection et des </a:t>
            </a:r>
            <a:r>
              <a:rPr lang="fr-FR" dirty="0" err="1"/>
              <a:t>AoRs</a:t>
            </a:r>
            <a:r>
              <a:rPr lang="fr-FR" dirty="0"/>
              <a:t>.</a:t>
            </a:r>
            <a:r>
              <a:rPr lang="fr-FR" b="1" dirty="0"/>
              <a:t> Ce score global de sévérité de la protection est ensuite utilisé dans le chapitre sur la protection du HNO.</a:t>
            </a:r>
            <a:endParaRPr lang="en-GB" b="1" dirty="0"/>
          </a:p>
          <a:p>
            <a:endParaRPr lang="en-GB" dirty="0"/>
          </a:p>
          <a:p>
            <a:pPr marL="0" indent="0">
              <a:buNone/>
            </a:pPr>
            <a:endParaRPr lang="en-US" dirty="0"/>
          </a:p>
          <a:p>
            <a:endParaRPr lang="en-GB" dirty="0"/>
          </a:p>
        </p:txBody>
      </p:sp>
      <p:sp>
        <p:nvSpPr>
          <p:cNvPr id="5" name="Title 2">
            <a:extLst>
              <a:ext uri="{FF2B5EF4-FFF2-40B4-BE49-F238E27FC236}">
                <a16:creationId xmlns:a16="http://schemas.microsoft.com/office/drawing/2014/main" id="{67C3B184-FBBB-46E8-8D22-5D5B443A6A60}"/>
              </a:ext>
            </a:extLst>
          </p:cNvPr>
          <p:cNvSpPr txBox="1">
            <a:spLocks/>
          </p:cNvSpPr>
          <p:nvPr/>
        </p:nvSpPr>
        <p:spPr>
          <a:xfrm>
            <a:off x="85725" y="365125"/>
            <a:ext cx="2333625" cy="151764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a:solidFill>
                  <a:schemeClr val="bg1"/>
                </a:solidFill>
              </a:rPr>
              <a:t>Q&amp;A </a:t>
            </a:r>
          </a:p>
          <a:p>
            <a:pPr algn="ctr"/>
            <a:r>
              <a:rPr lang="en-US" sz="2800" dirty="0">
                <a:solidFill>
                  <a:schemeClr val="bg1"/>
                </a:solidFill>
              </a:rPr>
              <a:t>Echelle de </a:t>
            </a:r>
            <a:r>
              <a:rPr lang="fr-BE" sz="2800" dirty="0">
                <a:solidFill>
                  <a:schemeClr val="bg1"/>
                </a:solidFill>
              </a:rPr>
              <a:t>sévérité</a:t>
            </a:r>
            <a:r>
              <a:rPr lang="en-US" sz="2800" dirty="0">
                <a:solidFill>
                  <a:schemeClr val="bg1"/>
                </a:solidFill>
              </a:rPr>
              <a:t> pour la protection </a:t>
            </a:r>
            <a:br>
              <a:rPr lang="en-US" sz="2800" dirty="0">
                <a:solidFill>
                  <a:schemeClr val="bg1"/>
                </a:solidFill>
              </a:rPr>
            </a:br>
            <a:endParaRPr lang="en-GB" sz="2800" dirty="0">
              <a:solidFill>
                <a:schemeClr val="bg1"/>
              </a:solidFill>
            </a:endParaRPr>
          </a:p>
        </p:txBody>
      </p:sp>
      <p:pic>
        <p:nvPicPr>
          <p:cNvPr id="8" name="Audio 7">
            <a:hlinkClick r:id="" action="ppaction://media"/>
            <a:extLst>
              <a:ext uri="{FF2B5EF4-FFF2-40B4-BE49-F238E27FC236}">
                <a16:creationId xmlns:a16="http://schemas.microsoft.com/office/drawing/2014/main" id="{9A3585CD-CFCD-4539-BCDF-585A01BAAB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42548122"/>
      </p:ext>
    </p:extLst>
  </p:cSld>
  <p:clrMapOvr>
    <a:masterClrMapping/>
  </p:clrMapOvr>
  <mc:AlternateContent xmlns:mc="http://schemas.openxmlformats.org/markup-compatibility/2006">
    <mc:Choice xmlns:p14="http://schemas.microsoft.com/office/powerpoint/2010/main" Requires="p14">
      <p:transition spd="slow" p14:dur="2000" advTm="25626"/>
    </mc:Choice>
    <mc:Fallback>
      <p:transition spd="slow" advTm="25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74AB4-F928-4FDE-B0A4-6EA3436AB643}"/>
              </a:ext>
            </a:extLst>
          </p:cNvPr>
          <p:cNvSpPr>
            <a:spLocks noGrp="1"/>
          </p:cNvSpPr>
          <p:nvPr>
            <p:ph type="title"/>
          </p:nvPr>
        </p:nvSpPr>
        <p:spPr>
          <a:xfrm>
            <a:off x="2908677" y="365125"/>
            <a:ext cx="8626098" cy="863599"/>
          </a:xfrm>
        </p:spPr>
        <p:txBody>
          <a:bodyPr>
            <a:normAutofit fontScale="90000"/>
          </a:bodyPr>
          <a:lstStyle/>
          <a:p>
            <a:pPr algn="ctr"/>
            <a:br>
              <a:rPr lang="en-GB" dirty="0"/>
            </a:br>
            <a:r>
              <a:rPr lang="fr-BE" dirty="0"/>
              <a:t>Quelle est l’échelle de sévérité </a:t>
            </a:r>
            <a:r>
              <a:rPr lang="fr-BE" i="1" dirty="0"/>
              <a:t>spécifique aux </a:t>
            </a:r>
            <a:r>
              <a:rPr lang="fr-BE" i="1" dirty="0" err="1"/>
              <a:t>AoRs</a:t>
            </a:r>
            <a:r>
              <a:rPr lang="en-GB" dirty="0"/>
              <a:t>?</a:t>
            </a:r>
            <a:br>
              <a:rPr lang="en-GB" dirty="0"/>
            </a:br>
            <a:endParaRPr lang="en-GB" sz="4900" dirty="0"/>
          </a:p>
        </p:txBody>
      </p:sp>
      <p:sp>
        <p:nvSpPr>
          <p:cNvPr id="4" name="Content Placeholder 3">
            <a:extLst>
              <a:ext uri="{FF2B5EF4-FFF2-40B4-BE49-F238E27FC236}">
                <a16:creationId xmlns:a16="http://schemas.microsoft.com/office/drawing/2014/main" id="{7054001B-D505-4452-B16A-D67D5DEE1353}"/>
              </a:ext>
            </a:extLst>
          </p:cNvPr>
          <p:cNvSpPr>
            <a:spLocks noGrp="1"/>
          </p:cNvSpPr>
          <p:nvPr>
            <p:ph idx="1"/>
          </p:nvPr>
        </p:nvSpPr>
        <p:spPr>
          <a:xfrm>
            <a:off x="2832477" y="1543051"/>
            <a:ext cx="8626098" cy="4757738"/>
          </a:xfrm>
        </p:spPr>
        <p:txBody>
          <a:bodyPr>
            <a:normAutofit/>
          </a:bodyPr>
          <a:lstStyle/>
          <a:p>
            <a:pPr marL="0" indent="0">
              <a:buNone/>
            </a:pPr>
            <a:endParaRPr lang="en-GB" dirty="0"/>
          </a:p>
          <a:p>
            <a:pPr algn="just"/>
            <a:r>
              <a:rPr lang="fr-FR" dirty="0"/>
              <a:t>L'échelle de sévérité spécifique à l'</a:t>
            </a:r>
            <a:r>
              <a:rPr lang="fr-FR" dirty="0" err="1"/>
              <a:t>AoR</a:t>
            </a:r>
            <a:r>
              <a:rPr lang="fr-FR" dirty="0"/>
              <a:t> est le score de l'échelle de sévérité pour une </a:t>
            </a:r>
            <a:r>
              <a:rPr lang="fr-FR" dirty="0" err="1"/>
              <a:t>AoR</a:t>
            </a:r>
            <a:r>
              <a:rPr lang="fr-FR" dirty="0"/>
              <a:t> spécifique basée uniquement sur ses propres indicateurs. Les </a:t>
            </a:r>
            <a:r>
              <a:rPr lang="fr-FR" dirty="0" err="1"/>
              <a:t>AoRs</a:t>
            </a:r>
            <a:r>
              <a:rPr lang="fr-FR" dirty="0"/>
              <a:t> peuvent utiliser leurs indicateurs sélectionnés pour la sévérité globale ou en utiliser des supplémentaires ou différents.</a:t>
            </a:r>
          </a:p>
          <a:p>
            <a:pPr marL="0" indent="0" algn="just">
              <a:buNone/>
            </a:pPr>
            <a:r>
              <a:rPr lang="fr-FR" b="1" dirty="0"/>
              <a:t>Elle comprend des indicateurs spécifiques à l'</a:t>
            </a:r>
            <a:r>
              <a:rPr lang="fr-FR" b="1" dirty="0" err="1"/>
              <a:t>AoR</a:t>
            </a:r>
            <a:r>
              <a:rPr lang="fr-FR" b="1" dirty="0"/>
              <a:t> et correspond à l'échelle reflétée dans les chapitres </a:t>
            </a:r>
            <a:r>
              <a:rPr lang="fr-FR" b="1" dirty="0" err="1"/>
              <a:t>AoR</a:t>
            </a:r>
            <a:r>
              <a:rPr lang="fr-FR" b="1" dirty="0"/>
              <a:t> du HNO. Chacune des </a:t>
            </a:r>
            <a:r>
              <a:rPr lang="fr-FR" b="1" dirty="0" err="1"/>
              <a:t>AoR</a:t>
            </a:r>
            <a:r>
              <a:rPr lang="fr-FR" b="1" dirty="0"/>
              <a:t> actives dans le pays d'opération doit avoir une échelle spécifique.</a:t>
            </a:r>
            <a:endParaRPr lang="en-GB" b="1" dirty="0"/>
          </a:p>
          <a:p>
            <a:pPr marL="0" indent="0">
              <a:buNone/>
            </a:pPr>
            <a:endParaRPr lang="en-US" dirty="0"/>
          </a:p>
          <a:p>
            <a:endParaRPr lang="en-GB" dirty="0"/>
          </a:p>
        </p:txBody>
      </p:sp>
      <p:sp>
        <p:nvSpPr>
          <p:cNvPr id="5" name="Title 2">
            <a:extLst>
              <a:ext uri="{FF2B5EF4-FFF2-40B4-BE49-F238E27FC236}">
                <a16:creationId xmlns:a16="http://schemas.microsoft.com/office/drawing/2014/main" id="{67C3B184-FBBB-46E8-8D22-5D5B443A6A60}"/>
              </a:ext>
            </a:extLst>
          </p:cNvPr>
          <p:cNvSpPr txBox="1">
            <a:spLocks/>
          </p:cNvSpPr>
          <p:nvPr/>
        </p:nvSpPr>
        <p:spPr>
          <a:xfrm>
            <a:off x="85725" y="365125"/>
            <a:ext cx="2333625" cy="151764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a:solidFill>
                  <a:schemeClr val="bg1"/>
                </a:solidFill>
              </a:rPr>
              <a:t>Q&amp;A </a:t>
            </a:r>
          </a:p>
          <a:p>
            <a:pPr algn="ctr"/>
            <a:r>
              <a:rPr lang="en-US" sz="2800" dirty="0">
                <a:solidFill>
                  <a:schemeClr val="bg1"/>
                </a:solidFill>
              </a:rPr>
              <a:t>Echelle de </a:t>
            </a:r>
            <a:r>
              <a:rPr lang="fr-BE" sz="2800" dirty="0">
                <a:solidFill>
                  <a:schemeClr val="bg1"/>
                </a:solidFill>
              </a:rPr>
              <a:t>sévérité</a:t>
            </a:r>
            <a:r>
              <a:rPr lang="en-US" sz="2800" dirty="0">
                <a:solidFill>
                  <a:schemeClr val="bg1"/>
                </a:solidFill>
              </a:rPr>
              <a:t> pour la protection </a:t>
            </a:r>
            <a:endParaRPr lang="en-GB" sz="2800" dirty="0">
              <a:solidFill>
                <a:schemeClr val="bg1"/>
              </a:solidFill>
            </a:endParaRPr>
          </a:p>
        </p:txBody>
      </p:sp>
      <p:pic>
        <p:nvPicPr>
          <p:cNvPr id="2" name="Audio 1">
            <a:hlinkClick r:id="" action="ppaction://media"/>
            <a:extLst>
              <a:ext uri="{FF2B5EF4-FFF2-40B4-BE49-F238E27FC236}">
                <a16:creationId xmlns:a16="http://schemas.microsoft.com/office/drawing/2014/main" id="{5D1C9831-B878-448F-A2DA-298CFCF74D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35310418"/>
      </p:ext>
    </p:extLst>
  </p:cSld>
  <p:clrMapOvr>
    <a:masterClrMapping/>
  </p:clrMapOvr>
  <mc:AlternateContent xmlns:mc="http://schemas.openxmlformats.org/markup-compatibility/2006">
    <mc:Choice xmlns:p14="http://schemas.microsoft.com/office/powerpoint/2010/main" Requires="p14">
      <p:transition spd="slow" p14:dur="2000" advTm="41154"/>
    </mc:Choice>
    <mc:Fallback>
      <p:transition spd="slow" advTm="41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74AB4-F928-4FDE-B0A4-6EA3436AB643}"/>
              </a:ext>
            </a:extLst>
          </p:cNvPr>
          <p:cNvSpPr>
            <a:spLocks noGrp="1"/>
          </p:cNvSpPr>
          <p:nvPr>
            <p:ph type="title"/>
          </p:nvPr>
        </p:nvSpPr>
        <p:spPr>
          <a:xfrm>
            <a:off x="2899152" y="1019175"/>
            <a:ext cx="8626098" cy="863599"/>
          </a:xfrm>
        </p:spPr>
        <p:txBody>
          <a:bodyPr>
            <a:normAutofit fontScale="90000"/>
          </a:bodyPr>
          <a:lstStyle/>
          <a:p>
            <a:pPr algn="ctr"/>
            <a:br>
              <a:rPr lang="en-GB" dirty="0"/>
            </a:br>
            <a:r>
              <a:rPr lang="fr-FR" sz="3600" dirty="0"/>
              <a:t>Où puis-je trouver les indicateurs pour produire les échelles de sévérité de la protection ? (1)</a:t>
            </a:r>
            <a:br>
              <a:rPr lang="en-GB" sz="3600" dirty="0"/>
            </a:br>
            <a:br>
              <a:rPr lang="en-GB" sz="3600" dirty="0"/>
            </a:br>
            <a:br>
              <a:rPr lang="en-GB" dirty="0"/>
            </a:br>
            <a:br>
              <a:rPr lang="en-GB" dirty="0"/>
            </a:br>
            <a:endParaRPr lang="en-GB" sz="4900" dirty="0"/>
          </a:p>
        </p:txBody>
      </p:sp>
      <p:sp>
        <p:nvSpPr>
          <p:cNvPr id="4" name="Content Placeholder 3">
            <a:extLst>
              <a:ext uri="{FF2B5EF4-FFF2-40B4-BE49-F238E27FC236}">
                <a16:creationId xmlns:a16="http://schemas.microsoft.com/office/drawing/2014/main" id="{7054001B-D505-4452-B16A-D67D5DEE1353}"/>
              </a:ext>
            </a:extLst>
          </p:cNvPr>
          <p:cNvSpPr>
            <a:spLocks noGrp="1"/>
          </p:cNvSpPr>
          <p:nvPr>
            <p:ph idx="1"/>
          </p:nvPr>
        </p:nvSpPr>
        <p:spPr>
          <a:xfrm>
            <a:off x="2832477" y="1543051"/>
            <a:ext cx="8626098" cy="4757738"/>
          </a:xfrm>
        </p:spPr>
        <p:txBody>
          <a:bodyPr>
            <a:normAutofit/>
          </a:bodyPr>
          <a:lstStyle/>
          <a:p>
            <a:pPr marL="0" indent="0">
              <a:buNone/>
            </a:pPr>
            <a:r>
              <a:rPr lang="fr-FR" dirty="0"/>
              <a:t>Vous pouvez trouver les listes consolidées d'indicateurs de protection et des </a:t>
            </a:r>
            <a:r>
              <a:rPr lang="fr-FR" dirty="0" err="1"/>
              <a:t>AoRs</a:t>
            </a:r>
            <a:r>
              <a:rPr lang="fr-FR" dirty="0"/>
              <a:t> dans le </a:t>
            </a:r>
            <a:r>
              <a:rPr lang="fr-FR" b="1" i="1" dirty="0"/>
              <a:t>guide JIAF 1.1 </a:t>
            </a:r>
            <a:r>
              <a:rPr lang="fr-FR" dirty="0"/>
              <a:t>:</a:t>
            </a:r>
          </a:p>
          <a:p>
            <a:pPr marL="0" indent="0">
              <a:buNone/>
            </a:pPr>
            <a:endParaRPr lang="fr-FR" dirty="0"/>
          </a:p>
          <a:p>
            <a:pPr algn="just"/>
            <a:r>
              <a:rPr lang="fr-FR" b="1" i="1" dirty="0"/>
              <a:t>Tableau de référence des indicateurs </a:t>
            </a:r>
            <a:r>
              <a:rPr lang="fr-FR" dirty="0"/>
              <a:t>: il s'agit de la liste des indicateurs au niveau ménages avec les seuils de sévérité proposés. Les indicateurs de protection sont classés par catégorie : Protection, Protection de l’Enfance, Violence basée sur le Genre, Logement, Terre et Propriété, et Action contre les Mines.</a:t>
            </a:r>
            <a:endParaRPr lang="en-US" dirty="0"/>
          </a:p>
          <a:p>
            <a:endParaRPr lang="en-GB" dirty="0"/>
          </a:p>
        </p:txBody>
      </p:sp>
      <p:sp>
        <p:nvSpPr>
          <p:cNvPr id="5" name="Title 2">
            <a:extLst>
              <a:ext uri="{FF2B5EF4-FFF2-40B4-BE49-F238E27FC236}">
                <a16:creationId xmlns:a16="http://schemas.microsoft.com/office/drawing/2014/main" id="{67C3B184-FBBB-46E8-8D22-5D5B443A6A60}"/>
              </a:ext>
            </a:extLst>
          </p:cNvPr>
          <p:cNvSpPr txBox="1">
            <a:spLocks/>
          </p:cNvSpPr>
          <p:nvPr/>
        </p:nvSpPr>
        <p:spPr>
          <a:xfrm>
            <a:off x="85725" y="365125"/>
            <a:ext cx="2333625" cy="151764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a:solidFill>
                  <a:schemeClr val="bg1"/>
                </a:solidFill>
              </a:rPr>
              <a:t>Q&amp;A </a:t>
            </a:r>
          </a:p>
          <a:p>
            <a:pPr algn="ctr"/>
            <a:r>
              <a:rPr lang="en-US" sz="2800" dirty="0">
                <a:solidFill>
                  <a:schemeClr val="bg1"/>
                </a:solidFill>
              </a:rPr>
              <a:t>Echelle de </a:t>
            </a:r>
            <a:r>
              <a:rPr lang="fr-BE" sz="2800" dirty="0">
                <a:solidFill>
                  <a:schemeClr val="bg1"/>
                </a:solidFill>
              </a:rPr>
              <a:t>sévérité</a:t>
            </a:r>
            <a:r>
              <a:rPr lang="en-US" sz="2800" dirty="0">
                <a:solidFill>
                  <a:schemeClr val="bg1"/>
                </a:solidFill>
              </a:rPr>
              <a:t> pour la protection</a:t>
            </a:r>
            <a:br>
              <a:rPr lang="en-US" sz="2800" dirty="0">
                <a:solidFill>
                  <a:schemeClr val="bg1"/>
                </a:solidFill>
              </a:rPr>
            </a:br>
            <a:endParaRPr lang="en-GB" sz="2800" dirty="0">
              <a:solidFill>
                <a:schemeClr val="bg1"/>
              </a:solidFill>
            </a:endParaRPr>
          </a:p>
        </p:txBody>
      </p:sp>
      <p:pic>
        <p:nvPicPr>
          <p:cNvPr id="6" name="Audio 5">
            <a:hlinkClick r:id="" action="ppaction://media"/>
            <a:extLst>
              <a:ext uri="{FF2B5EF4-FFF2-40B4-BE49-F238E27FC236}">
                <a16:creationId xmlns:a16="http://schemas.microsoft.com/office/drawing/2014/main" id="{3FACE047-D6EB-44BB-BB2B-A6DC14D109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59476678"/>
      </p:ext>
    </p:extLst>
  </p:cSld>
  <p:clrMapOvr>
    <a:masterClrMapping/>
  </p:clrMapOvr>
  <mc:AlternateContent xmlns:mc="http://schemas.openxmlformats.org/markup-compatibility/2006">
    <mc:Choice xmlns:p14="http://schemas.microsoft.com/office/powerpoint/2010/main" Requires="p14">
      <p:transition spd="slow" p14:dur="2000" advTm="28632"/>
    </mc:Choice>
    <mc:Fallback>
      <p:transition spd="slow" advTm="28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74AB4-F928-4FDE-B0A4-6EA3436AB643}"/>
              </a:ext>
            </a:extLst>
          </p:cNvPr>
          <p:cNvSpPr>
            <a:spLocks noGrp="1"/>
          </p:cNvSpPr>
          <p:nvPr>
            <p:ph type="title"/>
          </p:nvPr>
        </p:nvSpPr>
        <p:spPr>
          <a:xfrm>
            <a:off x="2899152" y="892176"/>
            <a:ext cx="8626098" cy="863599"/>
          </a:xfrm>
        </p:spPr>
        <p:txBody>
          <a:bodyPr>
            <a:normAutofit fontScale="90000"/>
          </a:bodyPr>
          <a:lstStyle/>
          <a:p>
            <a:pPr algn="ctr"/>
            <a:br>
              <a:rPr lang="en-GB" dirty="0"/>
            </a:br>
            <a:r>
              <a:rPr lang="fr-FR" sz="3600" dirty="0"/>
              <a:t>Où puis-je trouver les indicateurs pour produire les échelles de sévérité de la protection ? (1)</a:t>
            </a:r>
            <a:br>
              <a:rPr lang="en-GB" sz="3600" dirty="0"/>
            </a:br>
            <a:br>
              <a:rPr lang="en-GB" dirty="0"/>
            </a:br>
            <a:br>
              <a:rPr lang="en-GB" dirty="0"/>
            </a:br>
            <a:endParaRPr lang="en-GB" sz="4900" dirty="0"/>
          </a:p>
        </p:txBody>
      </p:sp>
      <p:sp>
        <p:nvSpPr>
          <p:cNvPr id="4" name="Content Placeholder 3">
            <a:extLst>
              <a:ext uri="{FF2B5EF4-FFF2-40B4-BE49-F238E27FC236}">
                <a16:creationId xmlns:a16="http://schemas.microsoft.com/office/drawing/2014/main" id="{7054001B-D505-4452-B16A-D67D5DEE1353}"/>
              </a:ext>
            </a:extLst>
          </p:cNvPr>
          <p:cNvSpPr>
            <a:spLocks noGrp="1"/>
          </p:cNvSpPr>
          <p:nvPr>
            <p:ph idx="1"/>
          </p:nvPr>
        </p:nvSpPr>
        <p:spPr>
          <a:xfrm>
            <a:off x="2899152" y="1323976"/>
            <a:ext cx="8626098" cy="4757738"/>
          </a:xfrm>
        </p:spPr>
        <p:txBody>
          <a:bodyPr>
            <a:normAutofit/>
          </a:bodyPr>
          <a:lstStyle/>
          <a:p>
            <a:pPr marL="0" indent="0">
              <a:buNone/>
            </a:pPr>
            <a:r>
              <a:rPr lang="fr-FR" dirty="0"/>
              <a:t>Vous pouvez trouver le </a:t>
            </a:r>
            <a:r>
              <a:rPr lang="fr-FR" b="1" i="1" dirty="0"/>
              <a:t>tableau de référence des indicateurs</a:t>
            </a:r>
            <a:r>
              <a:rPr lang="fr-FR" dirty="0"/>
              <a:t> dans le </a:t>
            </a:r>
            <a:r>
              <a:rPr lang="fr-FR" b="1" dirty="0"/>
              <a:t>guide du JIAF 1.1</a:t>
            </a:r>
            <a:r>
              <a:rPr lang="fr-FR" dirty="0"/>
              <a:t> (page 6) :</a:t>
            </a:r>
            <a:endParaRPr lang="en-GB" dirty="0"/>
          </a:p>
          <a:p>
            <a:pPr marL="0" indent="0">
              <a:buNone/>
            </a:pPr>
            <a:endParaRPr lang="en-GB" dirty="0"/>
          </a:p>
          <a:p>
            <a:endParaRPr lang="en-GB" dirty="0"/>
          </a:p>
          <a:p>
            <a:pPr marL="0" indent="0">
              <a:buNone/>
            </a:pPr>
            <a:endParaRPr lang="en-US" dirty="0"/>
          </a:p>
          <a:p>
            <a:endParaRPr lang="en-GB" dirty="0"/>
          </a:p>
        </p:txBody>
      </p:sp>
      <p:sp>
        <p:nvSpPr>
          <p:cNvPr id="5" name="Title 2">
            <a:extLst>
              <a:ext uri="{FF2B5EF4-FFF2-40B4-BE49-F238E27FC236}">
                <a16:creationId xmlns:a16="http://schemas.microsoft.com/office/drawing/2014/main" id="{67C3B184-FBBB-46E8-8D22-5D5B443A6A60}"/>
              </a:ext>
            </a:extLst>
          </p:cNvPr>
          <p:cNvSpPr txBox="1">
            <a:spLocks/>
          </p:cNvSpPr>
          <p:nvPr/>
        </p:nvSpPr>
        <p:spPr>
          <a:xfrm>
            <a:off x="85725" y="365125"/>
            <a:ext cx="2333625" cy="151764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a:solidFill>
                  <a:schemeClr val="bg1"/>
                </a:solidFill>
              </a:rPr>
              <a:t>Q&amp;A </a:t>
            </a:r>
          </a:p>
          <a:p>
            <a:pPr algn="ctr"/>
            <a:r>
              <a:rPr lang="en-US" sz="2800" dirty="0">
                <a:solidFill>
                  <a:schemeClr val="bg1"/>
                </a:solidFill>
              </a:rPr>
              <a:t>Echelle de </a:t>
            </a:r>
            <a:r>
              <a:rPr lang="fr-BE" sz="2800" dirty="0">
                <a:solidFill>
                  <a:schemeClr val="bg1"/>
                </a:solidFill>
              </a:rPr>
              <a:t>sévérité</a:t>
            </a:r>
            <a:r>
              <a:rPr lang="en-US" sz="2800" dirty="0">
                <a:solidFill>
                  <a:schemeClr val="bg1"/>
                </a:solidFill>
              </a:rPr>
              <a:t> pour la protection</a:t>
            </a:r>
            <a:br>
              <a:rPr lang="en-US" sz="2800" dirty="0">
                <a:solidFill>
                  <a:schemeClr val="bg1"/>
                </a:solidFill>
              </a:rPr>
            </a:br>
            <a:endParaRPr lang="en-GB" sz="2800" dirty="0">
              <a:solidFill>
                <a:schemeClr val="bg1"/>
              </a:solidFill>
            </a:endParaRPr>
          </a:p>
        </p:txBody>
      </p:sp>
      <p:pic>
        <p:nvPicPr>
          <p:cNvPr id="2" name="Picture 1">
            <a:extLst>
              <a:ext uri="{FF2B5EF4-FFF2-40B4-BE49-F238E27FC236}">
                <a16:creationId xmlns:a16="http://schemas.microsoft.com/office/drawing/2014/main" id="{F5C7949E-F761-4B9E-99AB-74BC61F6D6A3}"/>
              </a:ext>
            </a:extLst>
          </p:cNvPr>
          <p:cNvPicPr>
            <a:picLocks noChangeAspect="1"/>
          </p:cNvPicPr>
          <p:nvPr/>
        </p:nvPicPr>
        <p:blipFill rotWithShape="1">
          <a:blip r:embed="rId4"/>
          <a:srcRect l="26719" t="16470" r="30547" b="12794"/>
          <a:stretch/>
        </p:blipFill>
        <p:spPr>
          <a:xfrm>
            <a:off x="3038475" y="2187575"/>
            <a:ext cx="5210175" cy="4581525"/>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952C22BB-66A8-46BC-8F5C-F84B95CC8E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73448981"/>
      </p:ext>
    </p:extLst>
  </p:cSld>
  <p:clrMapOvr>
    <a:masterClrMapping/>
  </p:clrMapOvr>
  <mc:AlternateContent xmlns:mc="http://schemas.openxmlformats.org/markup-compatibility/2006">
    <mc:Choice xmlns:p14="http://schemas.microsoft.com/office/powerpoint/2010/main" Requires="p14">
      <p:transition spd="slow" p14:dur="2000" advTm="8032"/>
    </mc:Choice>
    <mc:Fallback>
      <p:transition spd="slow" advTm="8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74AB4-F928-4FDE-B0A4-6EA3436AB643}"/>
              </a:ext>
            </a:extLst>
          </p:cNvPr>
          <p:cNvSpPr>
            <a:spLocks noGrp="1"/>
          </p:cNvSpPr>
          <p:nvPr>
            <p:ph type="title"/>
          </p:nvPr>
        </p:nvSpPr>
        <p:spPr>
          <a:xfrm>
            <a:off x="2899152" y="1019175"/>
            <a:ext cx="8626098" cy="863599"/>
          </a:xfrm>
        </p:spPr>
        <p:txBody>
          <a:bodyPr>
            <a:normAutofit fontScale="90000"/>
          </a:bodyPr>
          <a:lstStyle/>
          <a:p>
            <a:pPr algn="ctr"/>
            <a:br>
              <a:rPr lang="en-GB" dirty="0"/>
            </a:br>
            <a:r>
              <a:rPr lang="fr-FR" sz="3600" dirty="0"/>
              <a:t>Où puis-je trouver les indicateurs pour produire les échelles de sévérité de la protection ? (2)</a:t>
            </a:r>
            <a:br>
              <a:rPr lang="en-GB" sz="3600" dirty="0"/>
            </a:br>
            <a:br>
              <a:rPr lang="en-GB" sz="3600" dirty="0"/>
            </a:br>
            <a:br>
              <a:rPr lang="en-GB" dirty="0"/>
            </a:br>
            <a:br>
              <a:rPr lang="en-GB" dirty="0"/>
            </a:br>
            <a:endParaRPr lang="en-GB" sz="4900" dirty="0"/>
          </a:p>
        </p:txBody>
      </p:sp>
      <p:sp>
        <p:nvSpPr>
          <p:cNvPr id="4" name="Content Placeholder 3">
            <a:extLst>
              <a:ext uri="{FF2B5EF4-FFF2-40B4-BE49-F238E27FC236}">
                <a16:creationId xmlns:a16="http://schemas.microsoft.com/office/drawing/2014/main" id="{7054001B-D505-4452-B16A-D67D5DEE1353}"/>
              </a:ext>
            </a:extLst>
          </p:cNvPr>
          <p:cNvSpPr>
            <a:spLocks noGrp="1"/>
          </p:cNvSpPr>
          <p:nvPr>
            <p:ph idx="1"/>
          </p:nvPr>
        </p:nvSpPr>
        <p:spPr>
          <a:xfrm>
            <a:off x="2832477" y="1543051"/>
            <a:ext cx="8626098" cy="4757738"/>
          </a:xfrm>
        </p:spPr>
        <p:txBody>
          <a:bodyPr>
            <a:normAutofit/>
          </a:bodyPr>
          <a:lstStyle/>
          <a:p>
            <a:pPr marL="0" indent="0">
              <a:buNone/>
            </a:pPr>
            <a:endParaRPr lang="en-GB" dirty="0"/>
          </a:p>
          <a:p>
            <a:pPr algn="just"/>
            <a:r>
              <a:rPr lang="fr-FR" b="1" i="1" dirty="0"/>
              <a:t>JIAF - Indicateurs des piliers des conditions non humanitaires</a:t>
            </a:r>
            <a:r>
              <a:rPr lang="fr-FR" dirty="0"/>
              <a:t> : cette liste compile une série d'indicateurs du JIAF par zone pour le contexte, les chocs et l’impact et ils sont classés par catégories: Protection, </a:t>
            </a:r>
            <a:r>
              <a:rPr lang="fr-FR" dirty="0" err="1"/>
              <a:t>AoRs</a:t>
            </a:r>
            <a:r>
              <a:rPr lang="fr-FR" dirty="0"/>
              <a:t>, autres secteurs (Sécurité Alimentaire, Santé, etc.) et intersectoriel.</a:t>
            </a:r>
            <a:endParaRPr lang="en-GB" dirty="0"/>
          </a:p>
          <a:p>
            <a:pPr marL="0" indent="0">
              <a:buNone/>
            </a:pPr>
            <a:endParaRPr lang="en-US" dirty="0"/>
          </a:p>
          <a:p>
            <a:endParaRPr lang="en-GB" dirty="0"/>
          </a:p>
        </p:txBody>
      </p:sp>
      <p:sp>
        <p:nvSpPr>
          <p:cNvPr id="5" name="Title 2">
            <a:extLst>
              <a:ext uri="{FF2B5EF4-FFF2-40B4-BE49-F238E27FC236}">
                <a16:creationId xmlns:a16="http://schemas.microsoft.com/office/drawing/2014/main" id="{67C3B184-FBBB-46E8-8D22-5D5B443A6A60}"/>
              </a:ext>
            </a:extLst>
          </p:cNvPr>
          <p:cNvSpPr txBox="1">
            <a:spLocks/>
          </p:cNvSpPr>
          <p:nvPr/>
        </p:nvSpPr>
        <p:spPr>
          <a:xfrm>
            <a:off x="85725" y="365125"/>
            <a:ext cx="2333625" cy="151764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a:solidFill>
                  <a:schemeClr val="bg1"/>
                </a:solidFill>
              </a:rPr>
              <a:t>Q&amp;A </a:t>
            </a:r>
          </a:p>
          <a:p>
            <a:pPr algn="ctr"/>
            <a:r>
              <a:rPr lang="en-US" sz="2800" dirty="0">
                <a:solidFill>
                  <a:schemeClr val="bg1"/>
                </a:solidFill>
              </a:rPr>
              <a:t>Echelle de </a:t>
            </a:r>
            <a:r>
              <a:rPr lang="fr-BE" sz="2800" dirty="0">
                <a:solidFill>
                  <a:schemeClr val="bg1"/>
                </a:solidFill>
              </a:rPr>
              <a:t>sévérité</a:t>
            </a:r>
            <a:r>
              <a:rPr lang="en-US" sz="2800" dirty="0">
                <a:solidFill>
                  <a:schemeClr val="bg1"/>
                </a:solidFill>
              </a:rPr>
              <a:t> pour la protection</a:t>
            </a:r>
            <a:br>
              <a:rPr lang="en-US" sz="2800" dirty="0">
                <a:solidFill>
                  <a:schemeClr val="bg1"/>
                </a:solidFill>
              </a:rPr>
            </a:br>
            <a:endParaRPr lang="en-GB" sz="2800" dirty="0">
              <a:solidFill>
                <a:schemeClr val="bg1"/>
              </a:solidFill>
            </a:endParaRPr>
          </a:p>
        </p:txBody>
      </p:sp>
      <p:pic>
        <p:nvPicPr>
          <p:cNvPr id="2" name="Audio 1">
            <a:hlinkClick r:id="" action="ppaction://media"/>
            <a:extLst>
              <a:ext uri="{FF2B5EF4-FFF2-40B4-BE49-F238E27FC236}">
                <a16:creationId xmlns:a16="http://schemas.microsoft.com/office/drawing/2014/main" id="{3124E1B0-FD56-46DA-BA6B-701F8D3CB6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38583673"/>
      </p:ext>
    </p:extLst>
  </p:cSld>
  <p:clrMapOvr>
    <a:masterClrMapping/>
  </p:clrMapOvr>
  <mc:AlternateContent xmlns:mc="http://schemas.openxmlformats.org/markup-compatibility/2006">
    <mc:Choice xmlns:p14="http://schemas.microsoft.com/office/powerpoint/2010/main" Requires="p14">
      <p:transition spd="slow" p14:dur="2000" advTm="23856"/>
    </mc:Choice>
    <mc:Fallback>
      <p:transition spd="slow" advTm="238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74AB4-F928-4FDE-B0A4-6EA3436AB643}"/>
              </a:ext>
            </a:extLst>
          </p:cNvPr>
          <p:cNvSpPr>
            <a:spLocks noGrp="1"/>
          </p:cNvSpPr>
          <p:nvPr>
            <p:ph type="title"/>
          </p:nvPr>
        </p:nvSpPr>
        <p:spPr>
          <a:xfrm>
            <a:off x="2899152" y="1019175"/>
            <a:ext cx="8626098" cy="863599"/>
          </a:xfrm>
        </p:spPr>
        <p:txBody>
          <a:bodyPr>
            <a:normAutofit fontScale="90000"/>
          </a:bodyPr>
          <a:lstStyle/>
          <a:p>
            <a:pPr algn="ctr"/>
            <a:br>
              <a:rPr lang="en-GB" dirty="0"/>
            </a:br>
            <a:r>
              <a:rPr lang="fr-FR" sz="3600" dirty="0"/>
              <a:t>Où puis-je trouver les indicateurs pour produire les échelles de sévérité de la protection ? (2)</a:t>
            </a:r>
            <a:br>
              <a:rPr lang="en-GB" sz="3600" dirty="0"/>
            </a:br>
            <a:br>
              <a:rPr lang="en-GB" sz="3600" dirty="0"/>
            </a:br>
            <a:br>
              <a:rPr lang="en-GB" dirty="0"/>
            </a:br>
            <a:br>
              <a:rPr lang="en-GB" dirty="0"/>
            </a:br>
            <a:endParaRPr lang="en-GB" sz="4900" dirty="0"/>
          </a:p>
        </p:txBody>
      </p:sp>
      <p:sp>
        <p:nvSpPr>
          <p:cNvPr id="4" name="Content Placeholder 3">
            <a:extLst>
              <a:ext uri="{FF2B5EF4-FFF2-40B4-BE49-F238E27FC236}">
                <a16:creationId xmlns:a16="http://schemas.microsoft.com/office/drawing/2014/main" id="{7054001B-D505-4452-B16A-D67D5DEE1353}"/>
              </a:ext>
            </a:extLst>
          </p:cNvPr>
          <p:cNvSpPr>
            <a:spLocks noGrp="1"/>
          </p:cNvSpPr>
          <p:nvPr>
            <p:ph idx="1"/>
          </p:nvPr>
        </p:nvSpPr>
        <p:spPr>
          <a:xfrm>
            <a:off x="2832477" y="1543051"/>
            <a:ext cx="8626098" cy="4757738"/>
          </a:xfrm>
        </p:spPr>
        <p:txBody>
          <a:bodyPr>
            <a:normAutofit/>
          </a:bodyPr>
          <a:lstStyle/>
          <a:p>
            <a:pPr marL="0" indent="0">
              <a:buNone/>
            </a:pPr>
            <a:endParaRPr lang="en-GB" dirty="0"/>
          </a:p>
          <a:p>
            <a:pPr marL="0" indent="0">
              <a:buNone/>
            </a:pPr>
            <a:endParaRPr lang="en-GB" dirty="0"/>
          </a:p>
          <a:p>
            <a:pPr algn="just"/>
            <a:r>
              <a:rPr lang="fr-FR" b="1" i="1" dirty="0"/>
              <a:t>N.B</a:t>
            </a:r>
            <a:r>
              <a:rPr lang="fr-FR" dirty="0"/>
              <a:t>. : Les indicateurs des piliers des conditions non humanitaires  peuvent également être utilisés pour l'échelle de sévérité de la protection. Si vous souhaitez les utiliser pour votre échelle de sévérité, vous pouvez suivre la même logique que </a:t>
            </a:r>
            <a:r>
              <a:rPr lang="fr-FR" b="1" dirty="0"/>
              <a:t>l'indicateur Critique Protection du JIAF pour la gravité 5 (50% plus élevé que le total).</a:t>
            </a:r>
            <a:r>
              <a:rPr lang="fr-FR" dirty="0"/>
              <a:t> Vous pouvez également consulter l'équipe au niveau global pour obtenir des conseils.</a:t>
            </a:r>
            <a:endParaRPr lang="en-GB" dirty="0"/>
          </a:p>
          <a:p>
            <a:endParaRPr lang="en-GB" dirty="0"/>
          </a:p>
          <a:p>
            <a:pPr marL="0" indent="0">
              <a:buNone/>
            </a:pPr>
            <a:endParaRPr lang="en-US" dirty="0"/>
          </a:p>
          <a:p>
            <a:endParaRPr lang="en-GB" dirty="0"/>
          </a:p>
        </p:txBody>
      </p:sp>
      <p:sp>
        <p:nvSpPr>
          <p:cNvPr id="5" name="Title 2">
            <a:extLst>
              <a:ext uri="{FF2B5EF4-FFF2-40B4-BE49-F238E27FC236}">
                <a16:creationId xmlns:a16="http://schemas.microsoft.com/office/drawing/2014/main" id="{67C3B184-FBBB-46E8-8D22-5D5B443A6A60}"/>
              </a:ext>
            </a:extLst>
          </p:cNvPr>
          <p:cNvSpPr txBox="1">
            <a:spLocks/>
          </p:cNvSpPr>
          <p:nvPr/>
        </p:nvSpPr>
        <p:spPr>
          <a:xfrm>
            <a:off x="85725" y="365125"/>
            <a:ext cx="2333625" cy="151764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b="1" kern="1200">
                <a:solidFill>
                  <a:schemeClr val="accent2"/>
                </a:solidFill>
                <a:latin typeface="+mn-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800" dirty="0">
                <a:solidFill>
                  <a:schemeClr val="bg1"/>
                </a:solidFill>
              </a:rPr>
              <a:t>      </a:t>
            </a:r>
          </a:p>
          <a:p>
            <a:pPr algn="ctr"/>
            <a:r>
              <a:rPr lang="en-US" sz="2800" dirty="0">
                <a:solidFill>
                  <a:schemeClr val="bg1"/>
                </a:solidFill>
              </a:rPr>
              <a:t>Q&amp;A </a:t>
            </a:r>
          </a:p>
          <a:p>
            <a:pPr algn="ctr"/>
            <a:r>
              <a:rPr lang="en-US" sz="2800" dirty="0">
                <a:solidFill>
                  <a:schemeClr val="bg1"/>
                </a:solidFill>
              </a:rPr>
              <a:t>Echelle de </a:t>
            </a:r>
            <a:r>
              <a:rPr lang="fr-BE" sz="2800" dirty="0">
                <a:solidFill>
                  <a:schemeClr val="bg1"/>
                </a:solidFill>
              </a:rPr>
              <a:t>sévérité</a:t>
            </a:r>
            <a:r>
              <a:rPr lang="en-US" sz="2800" dirty="0">
                <a:solidFill>
                  <a:schemeClr val="bg1"/>
                </a:solidFill>
              </a:rPr>
              <a:t> pour la protection </a:t>
            </a:r>
            <a:br>
              <a:rPr lang="en-US" sz="2800" dirty="0">
                <a:solidFill>
                  <a:schemeClr val="bg1"/>
                </a:solidFill>
              </a:rPr>
            </a:br>
            <a:endParaRPr lang="en-GB" sz="2800" dirty="0">
              <a:solidFill>
                <a:schemeClr val="bg1"/>
              </a:solidFill>
            </a:endParaRPr>
          </a:p>
        </p:txBody>
      </p:sp>
      <p:pic>
        <p:nvPicPr>
          <p:cNvPr id="7" name="Audio 6">
            <a:hlinkClick r:id="" action="ppaction://media"/>
            <a:extLst>
              <a:ext uri="{FF2B5EF4-FFF2-40B4-BE49-F238E27FC236}">
                <a16:creationId xmlns:a16="http://schemas.microsoft.com/office/drawing/2014/main" id="{8B04A149-F21C-4E69-BB59-3CD2F8C3BAF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43027165"/>
      </p:ext>
    </p:extLst>
  </p:cSld>
  <p:clrMapOvr>
    <a:masterClrMapping/>
  </p:clrMapOvr>
  <mc:AlternateContent xmlns:mc="http://schemas.openxmlformats.org/markup-compatibility/2006">
    <mc:Choice xmlns:p14="http://schemas.microsoft.com/office/powerpoint/2010/main" Requires="p14">
      <p:transition spd="slow" p14:dur="2000" advTm="20215"/>
    </mc:Choice>
    <mc:Fallback>
      <p:transition spd="slow" advTm="20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UNHCR">
  <a:themeElements>
    <a:clrScheme name="Custom 3">
      <a:dk1>
        <a:srgbClr val="1D1D1B"/>
      </a:dk1>
      <a:lt1>
        <a:sysClr val="window" lastClr="FFFFFF"/>
      </a:lt1>
      <a:dk2>
        <a:srgbClr val="1D1D1B"/>
      </a:dk2>
      <a:lt2>
        <a:srgbClr val="FFFFFF"/>
      </a:lt2>
      <a:accent1>
        <a:srgbClr val="009FE3"/>
      </a:accent1>
      <a:accent2>
        <a:srgbClr val="E30613"/>
      </a:accent2>
      <a:accent3>
        <a:srgbClr val="F9B233"/>
      </a:accent3>
      <a:accent4>
        <a:srgbClr val="009640"/>
      </a:accent4>
      <a:accent5>
        <a:srgbClr val="1D1D1B"/>
      </a:accent5>
      <a:accent6>
        <a:srgbClr val="FFFFFF"/>
      </a:accent6>
      <a:hlink>
        <a:srgbClr val="009FE3"/>
      </a:hlink>
      <a:folHlink>
        <a:srgbClr val="E30613"/>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PC PPT Template" id="{1C6989A7-158A-4049-9EFD-4999F1C811DD}" vid="{94CD9980-CB35-794B-905A-C6CE4CAE1F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806FCB6397D05439725620BFF9521AA" ma:contentTypeVersion="7" ma:contentTypeDescription="Create a new document." ma:contentTypeScope="" ma:versionID="5bf51fff7d16d13aadc44234582e4bd7">
  <xsd:schema xmlns:xsd="http://www.w3.org/2001/XMLSchema" xmlns:xs="http://www.w3.org/2001/XMLSchema" xmlns:p="http://schemas.microsoft.com/office/2006/metadata/properties" xmlns:ns2="a85f706d-32b3-40e8-8698-cf3b614dd5ed" xmlns:ns3="42dc8b7c-a3a4-4954-b839-8aaf728b3968" targetNamespace="http://schemas.microsoft.com/office/2006/metadata/properties" ma:root="true" ma:fieldsID="a0585f8b810335d0e0697fb0ee58b64d" ns2:_="" ns3:_="">
    <xsd:import namespace="a85f706d-32b3-40e8-8698-cf3b614dd5ed"/>
    <xsd:import namespace="42dc8b7c-a3a4-4954-b839-8aaf728b396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5f706d-32b3-40e8-8698-cf3b614dd5e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dc8b7c-a3a4-4954-b839-8aaf728b396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EF99402-2200-41F7-A032-886E73EC4949}"/>
</file>

<file path=customXml/itemProps2.xml><?xml version="1.0" encoding="utf-8"?>
<ds:datastoreItem xmlns:ds="http://schemas.openxmlformats.org/officeDocument/2006/customXml" ds:itemID="{5E7760CE-FF27-464D-9F7E-3D7F66004DA8}">
  <ds:schemaRefs>
    <ds:schemaRef ds:uri="http://schemas.microsoft.com/sharepoint/v3/contenttype/forms"/>
  </ds:schemaRefs>
</ds:datastoreItem>
</file>

<file path=customXml/itemProps3.xml><?xml version="1.0" encoding="utf-8"?>
<ds:datastoreItem xmlns:ds="http://schemas.openxmlformats.org/officeDocument/2006/customXml" ds:itemID="{34140819-800B-4726-BE7F-F287766F4ABB}">
  <ds:schemaRefs>
    <ds:schemaRef ds:uri="http://schemas.microsoft.com/office/2006/documentManagement/types"/>
    <ds:schemaRef ds:uri="http://purl.org/dc/elements/1.1/"/>
    <ds:schemaRef ds:uri="http://schemas.microsoft.com/office/2006/metadata/properties"/>
    <ds:schemaRef ds:uri="63fa602b-0b7c-4821-8d20-b42c1df08404"/>
    <ds:schemaRef ds:uri="http://schemas.microsoft.com/office/infopath/2007/PartnerControls"/>
    <ds:schemaRef ds:uri="http://schemas.openxmlformats.org/package/2006/metadata/core-properties"/>
    <ds:schemaRef ds:uri="http://purl.org/dc/dcmitype/"/>
    <ds:schemaRef ds:uri="ab0fee74-9161-4a5a-b6f8-6345681408e3"/>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GPC PPT Template (1)</Template>
  <TotalTime>3186</TotalTime>
  <Words>1730</Words>
  <Application>Microsoft Office PowerPoint</Application>
  <PresentationFormat>Widescreen</PresentationFormat>
  <Paragraphs>156</Paragraphs>
  <Slides>24</Slides>
  <Notes>0</Notes>
  <HiddenSlides>0</HiddenSlides>
  <MMClips>24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Cambria</vt:lpstr>
      <vt:lpstr>Wingdings</vt:lpstr>
      <vt:lpstr>UNHCR</vt:lpstr>
      <vt:lpstr>  Guide du HPC - Module 2.  Qu’est-ce qu’une Echelle de Sévérité et comment la produire?  Speaker: Marie-Emilie Dozin  </vt:lpstr>
      <vt:lpstr> </vt:lpstr>
      <vt:lpstr>Qu’est-ce qu’une échelle de sévérité pour la protection? </vt:lpstr>
      <vt:lpstr>Quelle est l’échelle de sévérité globale pour la protection?  </vt:lpstr>
      <vt:lpstr> Quelle est l’échelle de sévérité spécifique aux AoRs? </vt:lpstr>
      <vt:lpstr> Où puis-je trouver les indicateurs pour produire les échelles de sévérité de la protection ? (1)    </vt:lpstr>
      <vt:lpstr> Où puis-je trouver les indicateurs pour produire les échelles de sévérité de la protection ? (1)   </vt:lpstr>
      <vt:lpstr> Où puis-je trouver les indicateurs pour produire les échelles de sévérité de la protection ? (2)    </vt:lpstr>
      <vt:lpstr> Où puis-je trouver les indicateurs pour produire les échelles de sévérité de la protection ? (2)    </vt:lpstr>
      <vt:lpstr> Où puis-je trouver les indicateurs pour produire les échelles de sévérité de la protection ? (2)   </vt:lpstr>
      <vt:lpstr> Où puis-je trouver les indicateurs pour produire les échelles de sévérité de la protection ? (3)    </vt:lpstr>
      <vt:lpstr>   Pouvez-vous utiliser l'identification des groupes de population affectée dans le cadre de votre échelle de sévérité?     </vt:lpstr>
      <vt:lpstr>   Où puis-je trouver les catégories de populations affectées ? (1)      </vt:lpstr>
      <vt:lpstr>   Où puis-je trouver les catégories de populations affectées ? (2)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 du module 2 du guide du HPC:  Qu’est-ce qu’une échelle de sévérité de protection et comment est-elle produite?  Nous vous invitons maintenant à parcourir les modules suivants.  Merci de votre attention.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Global  Protection Forum  2021</dc:title>
  <dc:creator>Sofia Khetib-Grundy</dc:creator>
  <cp:lastModifiedBy>Marie-Emilie Dozin</cp:lastModifiedBy>
  <cp:revision>45</cp:revision>
  <dcterms:created xsi:type="dcterms:W3CDTF">2021-04-06T09:07:38Z</dcterms:created>
  <dcterms:modified xsi:type="dcterms:W3CDTF">2021-07-16T15:47:52Z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0x0101009806FCB6397D05439725620BFF9521AA</vt:lpwstr>
  </property>
</Properties>
</file>